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5.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6.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7.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8.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9.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0.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11.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theme/theme12.xml" ContentType="application/vnd.openxmlformats-officedocument.theme+xml"/>
  <Override PartName="/ppt/tags/tag3.xml" ContentType="application/vnd.openxmlformats-officedocument.presentationml.tags+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13.xml" ContentType="application/vnd.openxmlformats-officedocument.theme+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theme/theme1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15.xml" ContentType="application/vnd.openxmlformats-officedocument.theme+xml"/>
  <Override PartName="/ppt/tags/tag6.xml" ContentType="application/vnd.openxmlformats-officedocument.presentationml.tags+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4"/>
    <p:sldMasterId id="2147483732" r:id="rId5"/>
    <p:sldMasterId id="2147483754" r:id="rId6"/>
    <p:sldMasterId id="2147483772" r:id="rId7"/>
    <p:sldMasterId id="2147483788" r:id="rId8"/>
    <p:sldMasterId id="2147483815" r:id="rId9"/>
    <p:sldMasterId id="2147483842" r:id="rId10"/>
    <p:sldMasterId id="2147483896" r:id="rId11"/>
    <p:sldMasterId id="2147483923" r:id="rId12"/>
    <p:sldMasterId id="2147483950" r:id="rId13"/>
    <p:sldMasterId id="2147484127" r:id="rId14"/>
    <p:sldMasterId id="2147484180" r:id="rId15"/>
    <p:sldMasterId id="2147484210" r:id="rId16"/>
    <p:sldMasterId id="2147484261" r:id="rId17"/>
    <p:sldMasterId id="2147484271" r:id="rId18"/>
    <p:sldMasterId id="2147484284" r:id="rId19"/>
  </p:sldMasterIdLst>
  <p:notesMasterIdLst>
    <p:notesMasterId r:id="rId32"/>
  </p:notesMasterIdLst>
  <p:handoutMasterIdLst>
    <p:handoutMasterId r:id="rId33"/>
  </p:handoutMasterIdLst>
  <p:sldIdLst>
    <p:sldId id="257" r:id="rId20"/>
    <p:sldId id="581" r:id="rId21"/>
    <p:sldId id="583" r:id="rId22"/>
    <p:sldId id="586" r:id="rId23"/>
    <p:sldId id="588" r:id="rId24"/>
    <p:sldId id="534" r:id="rId25"/>
    <p:sldId id="560" r:id="rId26"/>
    <p:sldId id="558" r:id="rId27"/>
    <p:sldId id="579" r:id="rId28"/>
    <p:sldId id="580" r:id="rId29"/>
    <p:sldId id="566" r:id="rId30"/>
    <p:sldId id="587" r:id="rId31"/>
  </p:sldIdLst>
  <p:sldSz cx="12192000" cy="6858000"/>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79" userDrawn="1">
          <p15:clr>
            <a:srgbClr val="A4A3A4"/>
          </p15:clr>
        </p15:guide>
        <p15:guide id="2" pos="211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A3"/>
    <a:srgbClr val="CC0000"/>
    <a:srgbClr val="0083C2"/>
    <a:srgbClr val="FFFFFF"/>
    <a:srgbClr val="00486C"/>
    <a:srgbClr val="EE5916"/>
    <a:srgbClr val="176FB8"/>
    <a:srgbClr val="B1C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55" d="100"/>
          <a:sy n="55" d="100"/>
        </p:scale>
        <p:origin x="614" y="34"/>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3" d="100"/>
          <a:sy n="83" d="100"/>
        </p:scale>
        <p:origin x="3852" y="96"/>
      </p:cViewPr>
      <p:guideLst>
        <p:guide orient="horz" pos="3079"/>
        <p:guide pos="21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053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08413" y="0"/>
            <a:ext cx="2914650" cy="490538"/>
          </a:xfrm>
          <a:prstGeom prst="rect">
            <a:avLst/>
          </a:prstGeom>
        </p:spPr>
        <p:txBody>
          <a:bodyPr vert="horz" lIns="91440" tIns="45720" rIns="91440" bIns="45720" rtlCol="0"/>
          <a:lstStyle>
            <a:lvl1pPr algn="r">
              <a:defRPr sz="1200"/>
            </a:lvl1pPr>
          </a:lstStyle>
          <a:p>
            <a:fld id="{5B8C32A1-5160-4174-8DF8-13702379AAAE}" type="datetimeFigureOut">
              <a:rPr lang="en-ZA" smtClean="0"/>
              <a:t>2018/09/05</a:t>
            </a:fld>
            <a:endParaRPr lang="en-ZA"/>
          </a:p>
        </p:txBody>
      </p:sp>
      <p:sp>
        <p:nvSpPr>
          <p:cNvPr id="4" name="Footer Placeholder 3"/>
          <p:cNvSpPr>
            <a:spLocks noGrp="1"/>
          </p:cNvSpPr>
          <p:nvPr>
            <p:ph type="ftr" sz="quarter" idx="2"/>
          </p:nvPr>
        </p:nvSpPr>
        <p:spPr>
          <a:xfrm>
            <a:off x="0" y="9283700"/>
            <a:ext cx="2914650" cy="49053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08413" y="9283700"/>
            <a:ext cx="2914650" cy="490538"/>
          </a:xfrm>
          <a:prstGeom prst="rect">
            <a:avLst/>
          </a:prstGeom>
        </p:spPr>
        <p:txBody>
          <a:bodyPr vert="horz" lIns="91440" tIns="45720" rIns="91440" bIns="45720" rtlCol="0" anchor="b"/>
          <a:lstStyle>
            <a:lvl1pPr algn="r">
              <a:defRPr sz="1200"/>
            </a:lvl1pPr>
          </a:lstStyle>
          <a:p>
            <a:fld id="{EF354A72-49E4-4D00-978F-22AD563BBA1F}" type="slidenum">
              <a:rPr lang="en-ZA" smtClean="0"/>
              <a:t>‹#›</a:t>
            </a:fld>
            <a:endParaRPr lang="en-ZA"/>
          </a:p>
        </p:txBody>
      </p:sp>
    </p:spTree>
    <p:extLst>
      <p:ext uri="{BB962C8B-B14F-4D97-AF65-F5344CB8AC3E}">
        <p14:creationId xmlns:p14="http://schemas.microsoft.com/office/powerpoint/2010/main" val="35636633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200"/>
            </a:lvl1pPr>
          </a:lstStyle>
          <a:p>
            <a:fld id="{38FAE6E3-86ED-4E4E-97E6-48C6046F778D}" type="datetimeFigureOut">
              <a:rPr lang="en-ZA" smtClean="0"/>
              <a:t>2018/09/05</a:t>
            </a:fld>
            <a:endParaRPr lang="en-ZA" dirty="0"/>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283830"/>
            <a:ext cx="2914015" cy="490408"/>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200"/>
            </a:lvl1pPr>
          </a:lstStyle>
          <a:p>
            <a:fld id="{A08339A0-71BC-45AF-ACC4-BDB57F794D91}" type="slidenum">
              <a:rPr lang="en-ZA" smtClean="0"/>
              <a:t>‹#›</a:t>
            </a:fld>
            <a:endParaRPr lang="en-ZA" dirty="0"/>
          </a:p>
        </p:txBody>
      </p:sp>
    </p:spTree>
    <p:extLst>
      <p:ext uri="{BB962C8B-B14F-4D97-AF65-F5344CB8AC3E}">
        <p14:creationId xmlns:p14="http://schemas.microsoft.com/office/powerpoint/2010/main" val="274732723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3363900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2.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2.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2.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2.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2.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3.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3.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3.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3.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14.xml"/></Relationships>
</file>

<file path=ppt/slideLayouts/_rels/slideLayout318.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3.bin"/><Relationship Id="rId4" Type="http://schemas.openxmlformats.org/officeDocument/2006/relationships/slideMaster" Target="../slideMasters/slideMaster14.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1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6.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6.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6.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6.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6.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9404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pictur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6" y="1524000"/>
            <a:ext cx="11424839" cy="4281488"/>
          </a:xfrm>
          <a:prstGeom prst="rect">
            <a:avLst/>
          </a:prstGeom>
          <a:noFill/>
          <a:ln>
            <a:noFill/>
          </a:ln>
        </p:spPr>
        <p:txBody>
          <a:bodyPr anchor="ctr"/>
          <a:lstStyle>
            <a:lvl1pPr marL="0" indent="0" algn="ctr">
              <a:buNone/>
              <a:defRPr sz="1600" baseline="0">
                <a:solidFill>
                  <a:schemeClr val="tx2"/>
                </a:solidFill>
                <a:latin typeface="+mn-lt"/>
              </a:defRPr>
            </a:lvl1pPr>
          </a:lstStyle>
          <a:p>
            <a:r>
              <a:rPr lang="en-ZA" dirty="0"/>
              <a:t>When you need slides that give Images sufficient display space</a:t>
            </a:r>
          </a:p>
        </p:txBody>
      </p:sp>
      <p:sp>
        <p:nvSpPr>
          <p:cNvPr id="4" name="Text Placeholder 3"/>
          <p:cNvSpPr>
            <a:spLocks noGrp="1"/>
          </p:cNvSpPr>
          <p:nvPr>
            <p:ph type="body" sz="quarter" idx="10" hasCustomPrompt="1"/>
          </p:nvPr>
        </p:nvSpPr>
        <p:spPr>
          <a:xfrm>
            <a:off x="380473" y="991554"/>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7" name="Straight Connector 6"/>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7263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7" name="Title 6"/>
          <p:cNvSpPr>
            <a:spLocks noGrp="1"/>
          </p:cNvSpPr>
          <p:nvPr>
            <p:ph type="title" hasCustomPrompt="1"/>
          </p:nvPr>
        </p:nvSpPr>
        <p:spPr>
          <a:xfrm>
            <a:off x="1592541" y="1430072"/>
            <a:ext cx="7412122" cy="659985"/>
          </a:xfrm>
        </p:spPr>
        <p:txBody>
          <a:bodyPr/>
          <a:lstStyle>
            <a:lvl1pPr>
              <a:defRPr sz="4500" b="0">
                <a:solidFill>
                  <a:schemeClr val="tx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1" y="2052312"/>
            <a:ext cx="7420830" cy="1185096"/>
          </a:xfrm>
          <a:prstGeom prst="rect">
            <a:avLst/>
          </a:prstGeom>
        </p:spPr>
        <p:txBody>
          <a:bodyPr lIns="0" tIns="0" rIns="0" bIns="0"/>
          <a:lstStyle>
            <a:lvl1pPr marL="0" indent="0">
              <a:buNone/>
              <a:defRPr sz="220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sub-message</a:t>
            </a:r>
            <a:endParaRPr lang="en-ZA" dirty="0"/>
          </a:p>
        </p:txBody>
      </p:sp>
      <p:sp>
        <p:nvSpPr>
          <p:cNvPr id="8" name="Text Placeholder 8"/>
          <p:cNvSpPr>
            <a:spLocks noGrp="1"/>
          </p:cNvSpPr>
          <p:nvPr>
            <p:ph type="body" sz="quarter" idx="12" hasCustomPrompt="1"/>
          </p:nvPr>
        </p:nvSpPr>
        <p:spPr>
          <a:xfrm>
            <a:off x="1592541" y="4082862"/>
            <a:ext cx="7412122" cy="428179"/>
          </a:xfrm>
          <a:prstGeom prst="rect">
            <a:avLst/>
          </a:prstGeom>
        </p:spPr>
        <p:txBody>
          <a:bodyPr lIns="0" tIns="0" rIns="0" bIns="0"/>
          <a:lstStyle>
            <a:lvl1pPr marL="0" indent="0">
              <a:buNone/>
              <a:defRPr sz="1600" baseline="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Q&amp;A email address</a:t>
            </a:r>
            <a:endParaRPr lang="en-ZA" dirty="0"/>
          </a:p>
        </p:txBody>
      </p:sp>
    </p:spTree>
    <p:extLst>
      <p:ext uri="{BB962C8B-B14F-4D97-AF65-F5344CB8AC3E}">
        <p14:creationId xmlns:p14="http://schemas.microsoft.com/office/powerpoint/2010/main" val="18778198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End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7" name="Title 6"/>
          <p:cNvSpPr>
            <a:spLocks noGrp="1"/>
          </p:cNvSpPr>
          <p:nvPr>
            <p:ph type="title" hasCustomPrompt="1"/>
          </p:nvPr>
        </p:nvSpPr>
        <p:spPr>
          <a:xfrm>
            <a:off x="1592541" y="1430072"/>
            <a:ext cx="7412122" cy="659985"/>
          </a:xfrm>
        </p:spPr>
        <p:txBody>
          <a:bodyPr/>
          <a:lstStyle>
            <a:lvl1pPr>
              <a:defRPr sz="4500" b="0">
                <a:solidFill>
                  <a:schemeClr val="bg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1" y="2052312"/>
            <a:ext cx="7420830" cy="1185096"/>
          </a:xfrm>
          <a:prstGeom prst="rect">
            <a:avLst/>
          </a:prstGeom>
        </p:spPr>
        <p:txBody>
          <a:bodyPr lIns="0" tIns="0" rIns="0" bIns="0"/>
          <a:lstStyle>
            <a:lvl1pPr marL="0" indent="0">
              <a:buNone/>
              <a:defRPr sz="220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sub-message</a:t>
            </a:r>
          </a:p>
        </p:txBody>
      </p:sp>
      <p:sp>
        <p:nvSpPr>
          <p:cNvPr id="8" name="Text Placeholder 8"/>
          <p:cNvSpPr>
            <a:spLocks noGrp="1"/>
          </p:cNvSpPr>
          <p:nvPr>
            <p:ph type="body" sz="quarter" idx="12" hasCustomPrompt="1"/>
          </p:nvPr>
        </p:nvSpPr>
        <p:spPr>
          <a:xfrm>
            <a:off x="1592541" y="4082862"/>
            <a:ext cx="7412122" cy="428179"/>
          </a:xfrm>
          <a:prstGeom prst="rect">
            <a:avLst/>
          </a:prstGeom>
        </p:spPr>
        <p:txBody>
          <a:bodyPr lIns="0" tIns="0" rIns="0" bIns="0"/>
          <a:lstStyle>
            <a:lvl1pPr marL="0" indent="0">
              <a:buNone/>
              <a:defRPr sz="1600" baseline="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Q&amp;A email address</a:t>
            </a:r>
          </a:p>
        </p:txBody>
      </p:sp>
    </p:spTree>
    <p:extLst>
      <p:ext uri="{BB962C8B-B14F-4D97-AF65-F5344CB8AC3E}">
        <p14:creationId xmlns:p14="http://schemas.microsoft.com/office/powerpoint/2010/main" val="23600669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Opening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55332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Opening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762309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5" name="Title 4"/>
          <p:cNvSpPr>
            <a:spLocks noGrp="1"/>
          </p:cNvSpPr>
          <p:nvPr>
            <p:ph type="title" hasCustomPrompt="1"/>
          </p:nvPr>
        </p:nvSpPr>
        <p:spPr>
          <a:xfrm>
            <a:off x="1548872" y="1415322"/>
            <a:ext cx="6985000" cy="582811"/>
          </a:xfrm>
        </p:spPr>
        <p:txBody>
          <a:bodyPr lIns="0" tIns="0" rIns="0" bIns="0" anchor="t" anchorCtr="0"/>
          <a:lstStyle>
            <a:lvl1pPr algn="l">
              <a:defRPr sz="4400" b="0" baseline="0">
                <a:solidFill>
                  <a:schemeClr val="tx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2" y="4084181"/>
            <a:ext cx="6985000" cy="225352"/>
          </a:xfrm>
          <a:prstGeom prst="rect">
            <a:avLst/>
          </a:prstGeom>
        </p:spPr>
        <p:txBody>
          <a:bodyPr lIns="0" tIns="0" rIns="0" bIns="0"/>
          <a:lstStyle>
            <a:lvl1pPr marL="0" indent="0">
              <a:buNone/>
              <a:defRPr sz="16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2" y="4309533"/>
            <a:ext cx="6985000" cy="225352"/>
          </a:xfrm>
          <a:prstGeom prst="rect">
            <a:avLst/>
          </a:prstGeom>
        </p:spPr>
        <p:txBody>
          <a:bodyPr lIns="0" tIns="0" rIns="0" bIns="0"/>
          <a:lstStyle>
            <a:lvl1pPr marL="0" indent="0">
              <a:buNone/>
              <a:defRPr sz="16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val="4273887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5" name="Title 4"/>
          <p:cNvSpPr>
            <a:spLocks noGrp="1"/>
          </p:cNvSpPr>
          <p:nvPr>
            <p:ph type="title" hasCustomPrompt="1"/>
          </p:nvPr>
        </p:nvSpPr>
        <p:spPr>
          <a:xfrm>
            <a:off x="1548872" y="1415322"/>
            <a:ext cx="6945334" cy="582811"/>
          </a:xfrm>
        </p:spPr>
        <p:txBody>
          <a:bodyPr lIns="0" tIns="0" rIns="0" bIns="0" anchor="t" anchorCtr="0"/>
          <a:lstStyle>
            <a:lvl1pPr algn="l">
              <a:defRPr sz="4400"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2" y="4084181"/>
            <a:ext cx="6985000" cy="225352"/>
          </a:xfrm>
          <a:prstGeom prst="rect">
            <a:avLst/>
          </a:prstGeom>
        </p:spPr>
        <p:txBody>
          <a:bodyPr lIns="0" tIns="0" rIns="0" bIns="0"/>
          <a:lstStyle>
            <a:lvl1pPr marL="0" indent="0">
              <a:buNone/>
              <a:defRPr sz="16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2" y="4309533"/>
            <a:ext cx="6985000" cy="225352"/>
          </a:xfrm>
          <a:prstGeom prst="rect">
            <a:avLst/>
          </a:prstGeom>
        </p:spPr>
        <p:txBody>
          <a:bodyPr lIns="0" tIns="0" rIns="0" bIns="0"/>
          <a:lstStyle>
            <a:lvl1pPr marL="0" indent="0">
              <a:buNone/>
              <a:defRPr sz="16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val="22207757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0" y="0"/>
            <a:ext cx="12192000" cy="6858000"/>
          </a:xfrm>
          <a:prstGeom prst="rect">
            <a:avLst/>
          </a:prstGeom>
        </p:spPr>
        <p:txBody>
          <a:bodyPr/>
          <a:lstStyle>
            <a:lvl1pPr marL="0" indent="0">
              <a:buNone/>
              <a:defRPr sz="1400" baseline="0">
                <a:latin typeface="+mn-lt"/>
              </a:defRPr>
            </a:lvl1pPr>
          </a:lstStyle>
          <a:p>
            <a:r>
              <a:rPr lang="en-ZA" dirty="0">
                <a:latin typeface="+mn-lt"/>
              </a:rPr>
              <a:t>Add picture</a:t>
            </a:r>
            <a:endParaRPr lang="en-ZA" dirty="0"/>
          </a:p>
        </p:txBody>
      </p:sp>
      <p:sp>
        <p:nvSpPr>
          <p:cNvPr id="5" name="Title 4"/>
          <p:cNvSpPr>
            <a:spLocks noGrp="1"/>
          </p:cNvSpPr>
          <p:nvPr>
            <p:ph type="title" hasCustomPrompt="1"/>
          </p:nvPr>
        </p:nvSpPr>
        <p:spPr>
          <a:xfrm>
            <a:off x="1548872" y="1415322"/>
            <a:ext cx="6945334" cy="582811"/>
          </a:xfrm>
        </p:spPr>
        <p:txBody>
          <a:bodyPr lIns="0" tIns="0" rIns="0" bIns="0" anchor="t" anchorCtr="0"/>
          <a:lstStyle>
            <a:lvl1pPr algn="l">
              <a:defRPr sz="4400"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8359" t="15001" r="2265" b="4027"/>
          <a:stretch/>
        </p:blipFill>
        <p:spPr>
          <a:xfrm>
            <a:off x="1019174" y="1028700"/>
            <a:ext cx="10896601" cy="5553075"/>
          </a:xfrm>
          <a:prstGeom prst="rect">
            <a:avLst/>
          </a:prstGeom>
        </p:spPr>
      </p:pic>
    </p:spTree>
    <p:extLst>
      <p:ext uri="{BB962C8B-B14F-4D97-AF65-F5344CB8AC3E}">
        <p14:creationId xmlns:p14="http://schemas.microsoft.com/office/powerpoint/2010/main" val="16115337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2685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8965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1000259"/>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55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3" y="990329"/>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
        <p:nvSpPr>
          <p:cNvPr id="7" name="Picture Placeholder 5"/>
          <p:cNvSpPr>
            <a:spLocks noGrp="1"/>
          </p:cNvSpPr>
          <p:nvPr>
            <p:ph type="pic" sz="quarter" idx="12" hasCustomPrompt="1"/>
          </p:nvPr>
        </p:nvSpPr>
        <p:spPr>
          <a:xfrm>
            <a:off x="377695"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249732"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4" hasCustomPrompt="1"/>
          </p:nvPr>
        </p:nvSpPr>
        <p:spPr>
          <a:xfrm>
            <a:off x="3249732"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0" name="Picture Placeholder 5"/>
          <p:cNvSpPr>
            <a:spLocks noGrp="1"/>
          </p:cNvSpPr>
          <p:nvPr>
            <p:ph type="pic" sz="quarter" idx="15" hasCustomPrompt="1"/>
          </p:nvPr>
        </p:nvSpPr>
        <p:spPr>
          <a:xfrm>
            <a:off x="8993805"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6" hasCustomPrompt="1"/>
          </p:nvPr>
        </p:nvSpPr>
        <p:spPr>
          <a:xfrm>
            <a:off x="8993805"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7" hasCustomPrompt="1"/>
          </p:nvPr>
        </p:nvSpPr>
        <p:spPr>
          <a:xfrm>
            <a:off x="6121769"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8" hasCustomPrompt="1"/>
          </p:nvPr>
        </p:nvSpPr>
        <p:spPr>
          <a:xfrm>
            <a:off x="6121769"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cxnSp>
        <p:nvCxnSpPr>
          <p:cNvPr id="14" name="Straight Connector 13"/>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2880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ubtitle &amp;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0999" y="1481138"/>
            <a:ext cx="11421533" cy="4324350"/>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9352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One pictur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524000"/>
            <a:ext cx="11424838" cy="4281488"/>
          </a:xfrm>
          <a:prstGeom prst="rect">
            <a:avLst/>
          </a:prstGeom>
          <a:noFill/>
          <a:ln>
            <a:noFill/>
          </a:ln>
        </p:spPr>
        <p:txBody>
          <a:bodyPr anchor="ctr"/>
          <a:lstStyle>
            <a:lvl1pPr marL="0" indent="0" algn="ctr">
              <a:buNone/>
              <a:defRPr sz="1600" baseline="0">
                <a:solidFill>
                  <a:schemeClr val="tx2"/>
                </a:solidFill>
                <a:latin typeface="+mn-lt"/>
              </a:defRPr>
            </a:lvl1pPr>
          </a:lstStyle>
          <a:p>
            <a:r>
              <a:rPr lang="en-ZA" dirty="0"/>
              <a:t>When you need slides that give Images sufficient display space</a:t>
            </a:r>
          </a:p>
        </p:txBody>
      </p:sp>
      <p:sp>
        <p:nvSpPr>
          <p:cNvPr id="4" name="Text Placeholder 3"/>
          <p:cNvSpPr>
            <a:spLocks noGrp="1"/>
          </p:cNvSpPr>
          <p:nvPr>
            <p:ph type="body" sz="quarter" idx="10" hasCustomPrompt="1"/>
          </p:nvPr>
        </p:nvSpPr>
        <p:spPr>
          <a:xfrm>
            <a:off x="380471" y="991550"/>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7" name="Straight Connector 6"/>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4701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8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99032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
        <p:nvSpPr>
          <p:cNvPr id="7" name="Picture Placeholder 5"/>
          <p:cNvSpPr>
            <a:spLocks noGrp="1"/>
          </p:cNvSpPr>
          <p:nvPr>
            <p:ph type="pic" sz="quarter" idx="12" hasCustomPrompt="1"/>
          </p:nvPr>
        </p:nvSpPr>
        <p:spPr>
          <a:xfrm>
            <a:off x="377695"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249732"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4" hasCustomPrompt="1"/>
          </p:nvPr>
        </p:nvSpPr>
        <p:spPr>
          <a:xfrm>
            <a:off x="3249732"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0" name="Picture Placeholder 5"/>
          <p:cNvSpPr>
            <a:spLocks noGrp="1"/>
          </p:cNvSpPr>
          <p:nvPr>
            <p:ph type="pic" sz="quarter" idx="15" hasCustomPrompt="1"/>
          </p:nvPr>
        </p:nvSpPr>
        <p:spPr>
          <a:xfrm>
            <a:off x="8993805"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6" hasCustomPrompt="1"/>
          </p:nvPr>
        </p:nvSpPr>
        <p:spPr>
          <a:xfrm>
            <a:off x="8993805"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7" hasCustomPrompt="1"/>
          </p:nvPr>
        </p:nvSpPr>
        <p:spPr>
          <a:xfrm>
            <a:off x="6121769"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8" hasCustomPrompt="1"/>
          </p:nvPr>
        </p:nvSpPr>
        <p:spPr>
          <a:xfrm>
            <a:off x="6121769"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cxnSp>
        <p:nvCxnSpPr>
          <p:cNvPr id="14" name="Straight Connector 13"/>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06445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One picture split into 8">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8511" y="1462906"/>
            <a:ext cx="11424111"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3217577"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18" name="Rectangle 17"/>
          <p:cNvSpPr/>
          <p:nvPr userDrawn="1"/>
        </p:nvSpPr>
        <p:spPr>
          <a:xfrm>
            <a:off x="6088881"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19" name="Rectangle 18"/>
          <p:cNvSpPr/>
          <p:nvPr userDrawn="1"/>
        </p:nvSpPr>
        <p:spPr>
          <a:xfrm>
            <a:off x="8960185"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0" name="Rectangle 19"/>
          <p:cNvSpPr/>
          <p:nvPr userDrawn="1"/>
        </p:nvSpPr>
        <p:spPr>
          <a:xfrm rot="5400000">
            <a:off x="6057503" y="-2129188"/>
            <a:ext cx="54000" cy="115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Tree>
    <p:extLst>
      <p:ext uri="{BB962C8B-B14F-4D97-AF65-F5344CB8AC3E}">
        <p14:creationId xmlns:p14="http://schemas.microsoft.com/office/powerpoint/2010/main" val="10334511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wo pictures split into 4">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0471" y="991550"/>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9" name="Picture Placeholder 5"/>
          <p:cNvSpPr>
            <a:spLocks noGrp="1"/>
          </p:cNvSpPr>
          <p:nvPr>
            <p:ph type="pic" sz="quarter" idx="12" hasCustomPrompt="1"/>
          </p:nvPr>
        </p:nvSpPr>
        <p:spPr>
          <a:xfrm>
            <a:off x="6124845" y="1462906"/>
            <a:ext cx="5684568"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6" name="Picture Placeholder 5"/>
          <p:cNvSpPr>
            <a:spLocks noGrp="1"/>
          </p:cNvSpPr>
          <p:nvPr>
            <p:ph type="pic" sz="quarter" idx="11" hasCustomPrompt="1"/>
          </p:nvPr>
        </p:nvSpPr>
        <p:spPr>
          <a:xfrm>
            <a:off x="365125" y="1462906"/>
            <a:ext cx="5690257"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778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5 pictures">
    <p:bg>
      <p:bgPr>
        <a:solidFill>
          <a:schemeClr val="tx2"/>
        </a:solidFill>
        <a:effectLst/>
      </p:bgPr>
    </p:bg>
    <p:spTree>
      <p:nvGrpSpPr>
        <p:cNvPr id="1" name=""/>
        <p:cNvGrpSpPr/>
        <p:nvPr/>
      </p:nvGrpSpPr>
      <p:grpSpPr>
        <a:xfrm>
          <a:off x="0" y="0"/>
          <a:ext cx="0" cy="0"/>
          <a:chOff x="0" y="0"/>
          <a:chExt cx="0" cy="0"/>
        </a:xfrm>
      </p:grpSpPr>
      <p:sp>
        <p:nvSpPr>
          <p:cNvPr id="23" name="Picture Placeholder 5"/>
          <p:cNvSpPr>
            <a:spLocks noGrp="1"/>
          </p:cNvSpPr>
          <p:nvPr>
            <p:ph type="pic" sz="quarter" idx="15" hasCustomPrompt="1"/>
          </p:nvPr>
        </p:nvSpPr>
        <p:spPr>
          <a:xfrm>
            <a:off x="3261294" y="3625489"/>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4" name="Picture Placeholder 5"/>
          <p:cNvSpPr>
            <a:spLocks noGrp="1"/>
          </p:cNvSpPr>
          <p:nvPr>
            <p:ph type="pic" sz="quarter" idx="16" hasCustomPrompt="1"/>
          </p:nvPr>
        </p:nvSpPr>
        <p:spPr>
          <a:xfrm>
            <a:off x="3261294" y="1462906"/>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2" hasCustomPrompt="1"/>
          </p:nvPr>
        </p:nvSpPr>
        <p:spPr>
          <a:xfrm>
            <a:off x="6132823" y="1462905"/>
            <a:ext cx="5676589" cy="434258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3" hasCustomPrompt="1"/>
          </p:nvPr>
        </p:nvSpPr>
        <p:spPr>
          <a:xfrm>
            <a:off x="377695" y="3625489"/>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2" name="Picture Placeholder 5"/>
          <p:cNvSpPr>
            <a:spLocks noGrp="1"/>
          </p:cNvSpPr>
          <p:nvPr>
            <p:ph type="pic" sz="quarter" idx="14" hasCustomPrompt="1"/>
          </p:nvPr>
        </p:nvSpPr>
        <p:spPr>
          <a:xfrm>
            <a:off x="377695" y="1462906"/>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1002439"/>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4" name="Straight Connector 13"/>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3207294" y="1432521"/>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6" name="Rectangle 25"/>
          <p:cNvSpPr/>
          <p:nvPr userDrawn="1"/>
        </p:nvSpPr>
        <p:spPr>
          <a:xfrm rot="5400000">
            <a:off x="3207294" y="747212"/>
            <a:ext cx="54000" cy="571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Tree>
    <p:extLst>
      <p:ext uri="{BB962C8B-B14F-4D97-AF65-F5344CB8AC3E}">
        <p14:creationId xmlns:p14="http://schemas.microsoft.com/office/powerpoint/2010/main" val="36571104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One full page imag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383177"/>
            <a:ext cx="11424838" cy="5422311"/>
          </a:xfrm>
          <a:prstGeom prst="rect">
            <a:avLst/>
          </a:prstGeom>
          <a:noFill/>
          <a:ln>
            <a:noFill/>
          </a:ln>
        </p:spPr>
        <p:txBody>
          <a:bodyPr anchor="ctr"/>
          <a:lstStyle>
            <a:lvl1pPr marL="0" indent="0" algn="ctr">
              <a:buNone/>
              <a:defRPr sz="1600">
                <a:solidFill>
                  <a:schemeClr val="bg2"/>
                </a:solidFill>
                <a:latin typeface="+mn-lt"/>
              </a:defRPr>
            </a:lvl1pPr>
          </a:lstStyle>
          <a:p>
            <a:r>
              <a:rPr lang="en-ZA" dirty="0"/>
              <a:t>When you need slides that give Images sufficient display space</a:t>
            </a:r>
          </a:p>
        </p:txBody>
      </p:sp>
    </p:spTree>
    <p:extLst>
      <p:ext uri="{BB962C8B-B14F-4D97-AF65-F5344CB8AC3E}">
        <p14:creationId xmlns:p14="http://schemas.microsoft.com/office/powerpoint/2010/main" val="35613602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8 Full page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4" y="400596"/>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2" hasCustomPrompt="1"/>
          </p:nvPr>
        </p:nvSpPr>
        <p:spPr>
          <a:xfrm>
            <a:off x="377694"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3" hasCustomPrompt="1"/>
          </p:nvPr>
        </p:nvSpPr>
        <p:spPr>
          <a:xfrm>
            <a:off x="9001413" y="400596"/>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p:ph type="pic" sz="quarter" idx="14" hasCustomPrompt="1"/>
          </p:nvPr>
        </p:nvSpPr>
        <p:spPr>
          <a:xfrm>
            <a:off x="9001413"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7" name="Picture Placeholder 5"/>
          <p:cNvSpPr>
            <a:spLocks noGrp="1"/>
          </p:cNvSpPr>
          <p:nvPr>
            <p:ph type="pic" sz="quarter" idx="15" hasCustomPrompt="1"/>
          </p:nvPr>
        </p:nvSpPr>
        <p:spPr>
          <a:xfrm>
            <a:off x="6126840" y="400596"/>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8" name="Picture Placeholder 5"/>
          <p:cNvSpPr>
            <a:spLocks noGrp="1"/>
          </p:cNvSpPr>
          <p:nvPr>
            <p:ph type="pic" sz="quarter" idx="16" hasCustomPrompt="1"/>
          </p:nvPr>
        </p:nvSpPr>
        <p:spPr>
          <a:xfrm>
            <a:off x="6126840"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9" name="Picture Placeholder 5"/>
          <p:cNvSpPr>
            <a:spLocks noGrp="1"/>
          </p:cNvSpPr>
          <p:nvPr>
            <p:ph type="pic" sz="quarter" idx="17" hasCustomPrompt="1"/>
          </p:nvPr>
        </p:nvSpPr>
        <p:spPr>
          <a:xfrm>
            <a:off x="3252267" y="400596"/>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252267"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Tree>
    <p:extLst>
      <p:ext uri="{BB962C8B-B14F-4D97-AF65-F5344CB8AC3E}">
        <p14:creationId xmlns:p14="http://schemas.microsoft.com/office/powerpoint/2010/main" val="33140016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Full page picture split into 8">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377695" y="374468"/>
            <a:ext cx="11424838" cy="5422311"/>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5" name="Rectangle 14"/>
          <p:cNvSpPr/>
          <p:nvPr userDrawn="1"/>
        </p:nvSpPr>
        <p:spPr>
          <a:xfrm>
            <a:off x="3201707"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1" name="Rectangle 20"/>
          <p:cNvSpPr/>
          <p:nvPr userDrawn="1"/>
        </p:nvSpPr>
        <p:spPr>
          <a:xfrm>
            <a:off x="6046673"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2" name="Rectangle 21"/>
          <p:cNvSpPr/>
          <p:nvPr userDrawn="1"/>
        </p:nvSpPr>
        <p:spPr>
          <a:xfrm>
            <a:off x="8935184"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3" name="Rectangle 22"/>
          <p:cNvSpPr/>
          <p:nvPr userDrawn="1"/>
        </p:nvSpPr>
        <p:spPr>
          <a:xfrm>
            <a:off x="377695" y="3049915"/>
            <a:ext cx="11448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Tree>
    <p:extLst>
      <p:ext uri="{BB962C8B-B14F-4D97-AF65-F5344CB8AC3E}">
        <p14:creationId xmlns:p14="http://schemas.microsoft.com/office/powerpoint/2010/main" val="2232891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8 Full page pictures split">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6081711" y="361995"/>
            <a:ext cx="5720822" cy="5443493"/>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userDrawn="1">
            <p:ph type="pic" sz="quarter" idx="12" hasCustomPrompt="1"/>
          </p:nvPr>
        </p:nvSpPr>
        <p:spPr>
          <a:xfrm>
            <a:off x="377694" y="361995"/>
            <a:ext cx="2819780" cy="26879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userDrawn="1">
            <p:ph type="pic" sz="quarter" idx="13" hasCustomPrompt="1"/>
          </p:nvPr>
        </p:nvSpPr>
        <p:spPr>
          <a:xfrm>
            <a:off x="377694" y="3077521"/>
            <a:ext cx="2819780"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userDrawn="1">
            <p:ph type="pic" sz="quarter" idx="17" hasCustomPrompt="1"/>
          </p:nvPr>
        </p:nvSpPr>
        <p:spPr>
          <a:xfrm>
            <a:off x="3228711" y="361996"/>
            <a:ext cx="2813729" cy="2687918"/>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userDrawn="1">
            <p:ph type="pic" sz="quarter" idx="18" hasCustomPrompt="1"/>
          </p:nvPr>
        </p:nvSpPr>
        <p:spPr>
          <a:xfrm>
            <a:off x="3228711" y="3077521"/>
            <a:ext cx="2813729"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grpSp>
        <p:nvGrpSpPr>
          <p:cNvPr id="5" name="Group 4"/>
          <p:cNvGrpSpPr/>
          <p:nvPr userDrawn="1"/>
        </p:nvGrpSpPr>
        <p:grpSpPr>
          <a:xfrm>
            <a:off x="321711" y="348343"/>
            <a:ext cx="11480729" cy="5457145"/>
            <a:chOff x="321711" y="348343"/>
            <a:chExt cx="11480729" cy="5457145"/>
          </a:xfrm>
        </p:grpSpPr>
        <p:sp>
          <p:nvSpPr>
            <p:cNvPr id="24" name="Rectangle 23"/>
            <p:cNvSpPr/>
            <p:nvPr/>
          </p:nvSpPr>
          <p:spPr>
            <a:xfrm>
              <a:off x="8895440"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5" name="Rectangle 24"/>
            <p:cNvSpPr/>
            <p:nvPr/>
          </p:nvSpPr>
          <p:spPr>
            <a:xfrm>
              <a:off x="6042440"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18" name="Rectangle 17"/>
            <p:cNvSpPr/>
            <p:nvPr userDrawn="1"/>
          </p:nvSpPr>
          <p:spPr>
            <a:xfrm>
              <a:off x="3174711"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19" name="Rectangle 18"/>
            <p:cNvSpPr/>
            <p:nvPr userDrawn="1"/>
          </p:nvSpPr>
          <p:spPr>
            <a:xfrm>
              <a:off x="321711"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6" name="Rectangle 25"/>
            <p:cNvSpPr/>
            <p:nvPr userDrawn="1"/>
          </p:nvSpPr>
          <p:spPr>
            <a:xfrm>
              <a:off x="6040976"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7" name="Rectangle 26"/>
            <p:cNvSpPr/>
            <p:nvPr userDrawn="1"/>
          </p:nvSpPr>
          <p:spPr>
            <a:xfrm>
              <a:off x="6035075"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grpSp>
    </p:spTree>
    <p:extLst>
      <p:ext uri="{BB962C8B-B14F-4D97-AF65-F5344CB8AC3E}">
        <p14:creationId xmlns:p14="http://schemas.microsoft.com/office/powerpoint/2010/main" val="363770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picture split into 8">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8514" y="1462906"/>
            <a:ext cx="11424111"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3" y="999037"/>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3217577"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userDrawn="1"/>
        </p:nvSpPr>
        <p:spPr>
          <a:xfrm>
            <a:off x="6088881"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userDrawn="1"/>
        </p:nvSpPr>
        <p:spPr>
          <a:xfrm>
            <a:off x="8960185"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p:cNvSpPr/>
          <p:nvPr userDrawn="1"/>
        </p:nvSpPr>
        <p:spPr>
          <a:xfrm rot="5400000">
            <a:off x="6057503" y="-2129188"/>
            <a:ext cx="54000" cy="115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81536927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and pict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3577"/>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2291" y="1533391"/>
            <a:ext cx="5331824" cy="4272097"/>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8962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 and two pictures ">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3371"/>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7695" y="1533392"/>
            <a:ext cx="5706291" cy="1889078"/>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77695" y="3631474"/>
            <a:ext cx="5709595" cy="2174014"/>
          </a:xfrm>
          <a:prstGeom prst="rect">
            <a:avLst/>
          </a:prstGeom>
        </p:spPr>
        <p:txBody>
          <a:bodyPr lIns="0" tIns="0" rIns="0" bIns="0"/>
          <a:lstStyle>
            <a:lvl1pPr marL="0" indent="0">
              <a:buNone/>
              <a:defRPr lang="en-ZA" sz="1800" dirty="0">
                <a:solidFill>
                  <a:schemeClr val="bg2"/>
                </a:solidFill>
                <a:latin typeface="+mn-lt"/>
              </a:defRPr>
            </a:lvl1pPr>
          </a:lstStyle>
          <a:p>
            <a:pPr marL="182563" lvl="0" indent="-182563">
              <a:lnSpc>
                <a:spcPct val="100000"/>
              </a:lnSpc>
              <a:spcBef>
                <a:spcPts val="0"/>
              </a:spcBef>
              <a:spcAft>
                <a:spcPts val="300"/>
              </a:spcAft>
            </a:pPr>
            <a:r>
              <a:rPr lang="en-ZA" dirty="0"/>
              <a:t>Add picture</a:t>
            </a:r>
          </a:p>
        </p:txBody>
      </p:sp>
      <p:cxnSp>
        <p:nvCxnSpPr>
          <p:cNvPr id="9" name="Straight Connector 8"/>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4040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xt, chart &amp; picture">
    <p:bg>
      <p:bgPr>
        <a:solidFill>
          <a:schemeClr val="tx2"/>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377695" y="3632200"/>
            <a:ext cx="5709595" cy="2173288"/>
          </a:xfrm>
          <a:prstGeom prst="rect">
            <a:avLst/>
          </a:prstGeom>
        </p:spPr>
        <p:txBody>
          <a:bodyPr/>
          <a:lstStyle>
            <a:lvl1pPr marL="0" indent="0">
              <a:buNone/>
              <a:defRPr sz="1800">
                <a:solidFill>
                  <a:schemeClr val="bg2"/>
                </a:solidFill>
                <a:latin typeface="+mn-lt"/>
              </a:defRPr>
            </a:lvl1pPr>
          </a:lstStyle>
          <a:p>
            <a:r>
              <a:rPr lang="en-ZA" dirty="0"/>
              <a:t>Add chart</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0999" y="1533392"/>
            <a:ext cx="5706291" cy="1889078"/>
          </a:xfrm>
          <a:prstGeom prst="rect">
            <a:avLst/>
          </a:prstGeom>
        </p:spPr>
        <p:txBody>
          <a:bodyPr lIns="0" tIns="0" rIns="0" bIns="0"/>
          <a:lstStyle>
            <a:lvl1pPr>
              <a:spcBef>
                <a:spcPts val="0"/>
              </a:spcBef>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First bullet</a:t>
            </a:r>
          </a:p>
          <a:p>
            <a:pPr marL="447675" lvl="1" indent="-179388">
              <a:lnSpc>
                <a:spcPct val="100000"/>
              </a:lnSpc>
              <a:spcAft>
                <a:spcPts val="300"/>
              </a:spcAft>
            </a:pPr>
            <a:r>
              <a:rPr lang="en-US" dirty="0"/>
              <a:t>Second level</a:t>
            </a:r>
          </a:p>
          <a:p>
            <a:pPr marL="809625" lvl="2" indent="-184150">
              <a:lnSpc>
                <a:spcPct val="100000"/>
              </a:lnSpc>
              <a:spcAft>
                <a:spcPts val="300"/>
              </a:spcAft>
            </a:pPr>
            <a:r>
              <a:rPr lang="en-US" dirty="0"/>
              <a:t>Third level</a:t>
            </a:r>
          </a:p>
          <a:p>
            <a:pPr marL="1076325" lvl="3" indent="-182563">
              <a:lnSpc>
                <a:spcPct val="100000"/>
              </a:lnSpc>
              <a:spcAft>
                <a:spcPts val="300"/>
              </a:spcAft>
            </a:pPr>
            <a:r>
              <a:rPr lang="en-US" dirty="0"/>
              <a:t>Fourth level</a:t>
            </a:r>
          </a:p>
          <a:p>
            <a:pPr marL="1343025" lvl="4" indent="-180975">
              <a:lnSpc>
                <a:spcPct val="100000"/>
              </a:lnSpc>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389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55469" b="13472"/>
          <a:stretch/>
        </p:blipFill>
        <p:spPr>
          <a:xfrm>
            <a:off x="0" y="0"/>
            <a:ext cx="5429250" cy="5934075"/>
          </a:xfrm>
          <a:prstGeom prst="rect">
            <a:avLst/>
          </a:prstGeom>
        </p:spPr>
      </p:pic>
      <p:sp>
        <p:nvSpPr>
          <p:cNvPr id="5" name="Picture Placeholder 4"/>
          <p:cNvSpPr>
            <a:spLocks noGrp="1"/>
          </p:cNvSpPr>
          <p:nvPr>
            <p:ph type="pic" sz="quarter" idx="10" hasCustomPrompt="1"/>
          </p:nvPr>
        </p:nvSpPr>
        <p:spPr>
          <a:xfrm>
            <a:off x="0" y="0"/>
            <a:ext cx="12192000" cy="6858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7" name="Title 6"/>
          <p:cNvSpPr>
            <a:spLocks noGrp="1"/>
          </p:cNvSpPr>
          <p:nvPr>
            <p:ph type="title" hasCustomPrompt="1"/>
          </p:nvPr>
        </p:nvSpPr>
        <p:spPr>
          <a:xfrm>
            <a:off x="769582" y="655008"/>
            <a:ext cx="4063677" cy="1826929"/>
          </a:xfrm>
        </p:spPr>
        <p:txBody>
          <a:bodyPr/>
          <a:lstStyle>
            <a:lvl1pPr>
              <a:defRPr sz="4000" b="0"/>
            </a:lvl1pPr>
          </a:lstStyle>
          <a:p>
            <a:r>
              <a:rPr lang="en-US" dirty="0"/>
              <a:t>Add title</a:t>
            </a:r>
            <a:endParaRPr lang="en-ZA" dirty="0"/>
          </a:p>
        </p:txBody>
      </p:sp>
      <p:sp>
        <p:nvSpPr>
          <p:cNvPr id="9" name="Text Placeholder 8"/>
          <p:cNvSpPr>
            <a:spLocks noGrp="1"/>
          </p:cNvSpPr>
          <p:nvPr>
            <p:ph type="body" sz="quarter" idx="11" hasCustomPrompt="1"/>
          </p:nvPr>
        </p:nvSpPr>
        <p:spPr>
          <a:xfrm>
            <a:off x="769581" y="2603133"/>
            <a:ext cx="4063677" cy="1185096"/>
          </a:xfrm>
          <a:prstGeom prst="rect">
            <a:avLst/>
          </a:prstGeom>
        </p:spPr>
        <p:txBody>
          <a:bodyPr lIns="0" tIns="0" rIns="0" bIns="0"/>
          <a:lstStyle>
            <a:lvl1pPr marL="0" indent="0">
              <a:buNone/>
              <a:defRPr sz="240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subtitle</a:t>
            </a:r>
            <a:endParaRPr lang="en-ZA" dirty="0"/>
          </a:p>
        </p:txBody>
      </p:sp>
    </p:spTree>
    <p:extLst>
      <p:ext uri="{BB962C8B-B14F-4D97-AF65-F5344CB8AC3E}">
        <p14:creationId xmlns:p14="http://schemas.microsoft.com/office/powerpoint/2010/main" val="36613365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Divider slide whit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904" y="0"/>
            <a:ext cx="5340096" cy="5721531"/>
          </a:xfrm>
          <a:prstGeom prst="rect">
            <a:avLst/>
          </a:prstGeom>
        </p:spPr>
      </p:pic>
      <p:sp>
        <p:nvSpPr>
          <p:cNvPr id="7" name="Title 6"/>
          <p:cNvSpPr>
            <a:spLocks noGrp="1"/>
          </p:cNvSpPr>
          <p:nvPr>
            <p:ph type="title" hasCustomPrompt="1"/>
          </p:nvPr>
        </p:nvSpPr>
        <p:spPr>
          <a:xfrm>
            <a:off x="7248759" y="655008"/>
            <a:ext cx="4063677" cy="1826929"/>
          </a:xfrm>
        </p:spPr>
        <p:txBody>
          <a:bodyPr/>
          <a:lstStyle>
            <a:lvl1pPr>
              <a:defRPr sz="4000" b="0">
                <a:solidFill>
                  <a:schemeClr val="tx2"/>
                </a:solidFill>
              </a:defRPr>
            </a:lvl1pPr>
          </a:lstStyle>
          <a:p>
            <a:r>
              <a:rPr lang="en-US" dirty="0"/>
              <a:t>Add title</a:t>
            </a:r>
            <a:endParaRPr lang="en-ZA" dirty="0"/>
          </a:p>
        </p:txBody>
      </p:sp>
      <p:sp>
        <p:nvSpPr>
          <p:cNvPr id="9" name="Text Placeholder 8"/>
          <p:cNvSpPr>
            <a:spLocks noGrp="1"/>
          </p:cNvSpPr>
          <p:nvPr>
            <p:ph type="body" sz="quarter" idx="11" hasCustomPrompt="1"/>
          </p:nvPr>
        </p:nvSpPr>
        <p:spPr>
          <a:xfrm>
            <a:off x="7248758" y="2603133"/>
            <a:ext cx="4063677" cy="1185096"/>
          </a:xfrm>
          <a:prstGeom prst="rect">
            <a:avLst/>
          </a:prstGeom>
        </p:spPr>
        <p:txBody>
          <a:bodyPr lIns="0" tIns="0" rIns="0" bIns="0"/>
          <a:lstStyle>
            <a:lvl1pPr marL="0" indent="0">
              <a:buNone/>
              <a:defRPr sz="240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subtitle</a:t>
            </a:r>
            <a:endParaRPr lang="en-ZA" dirty="0"/>
          </a:p>
        </p:txBody>
      </p:sp>
      <p:sp>
        <p:nvSpPr>
          <p:cNvPr id="8" name="Text Placeholder 8"/>
          <p:cNvSpPr>
            <a:spLocks noGrp="1"/>
          </p:cNvSpPr>
          <p:nvPr>
            <p:ph type="body" sz="quarter" idx="12" hasCustomPrompt="1"/>
          </p:nvPr>
        </p:nvSpPr>
        <p:spPr>
          <a:xfrm>
            <a:off x="7248758" y="3987067"/>
            <a:ext cx="4063677" cy="1185096"/>
          </a:xfrm>
          <a:prstGeom prst="rect">
            <a:avLst/>
          </a:prstGeom>
        </p:spPr>
        <p:txBody>
          <a:bodyPr lIns="0" tIns="0" rIns="0" bIns="0"/>
          <a:lstStyle>
            <a:lvl1pPr marL="0" indent="0">
              <a:buNone/>
              <a:defRPr sz="2400" baseline="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text</a:t>
            </a:r>
            <a:endParaRPr lang="en-ZA" dirty="0"/>
          </a:p>
        </p:txBody>
      </p:sp>
    </p:spTree>
    <p:extLst>
      <p:ext uri="{BB962C8B-B14F-4D97-AF65-F5344CB8AC3E}">
        <p14:creationId xmlns:p14="http://schemas.microsoft.com/office/powerpoint/2010/main" val="36116040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7" name="Title 6"/>
          <p:cNvSpPr>
            <a:spLocks noGrp="1"/>
          </p:cNvSpPr>
          <p:nvPr>
            <p:ph type="title" hasCustomPrompt="1"/>
          </p:nvPr>
        </p:nvSpPr>
        <p:spPr>
          <a:xfrm>
            <a:off x="1592541" y="1430072"/>
            <a:ext cx="7412122" cy="659985"/>
          </a:xfrm>
        </p:spPr>
        <p:txBody>
          <a:bodyPr/>
          <a:lstStyle>
            <a:lvl1pPr>
              <a:defRPr sz="4500" b="0">
                <a:solidFill>
                  <a:schemeClr val="tx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1" y="2052312"/>
            <a:ext cx="7420830" cy="1185096"/>
          </a:xfrm>
          <a:prstGeom prst="rect">
            <a:avLst/>
          </a:prstGeom>
        </p:spPr>
        <p:txBody>
          <a:bodyPr lIns="0" tIns="0" rIns="0" bIns="0"/>
          <a:lstStyle>
            <a:lvl1pPr marL="0" indent="0">
              <a:buNone/>
              <a:defRPr sz="220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sub-message</a:t>
            </a:r>
            <a:endParaRPr lang="en-ZA" dirty="0"/>
          </a:p>
        </p:txBody>
      </p:sp>
      <p:sp>
        <p:nvSpPr>
          <p:cNvPr id="8" name="Text Placeholder 8"/>
          <p:cNvSpPr>
            <a:spLocks noGrp="1"/>
          </p:cNvSpPr>
          <p:nvPr>
            <p:ph type="body" sz="quarter" idx="12" hasCustomPrompt="1"/>
          </p:nvPr>
        </p:nvSpPr>
        <p:spPr>
          <a:xfrm>
            <a:off x="1592541" y="4082862"/>
            <a:ext cx="7412122" cy="428179"/>
          </a:xfrm>
          <a:prstGeom prst="rect">
            <a:avLst/>
          </a:prstGeom>
        </p:spPr>
        <p:txBody>
          <a:bodyPr lIns="0" tIns="0" rIns="0" bIns="0"/>
          <a:lstStyle>
            <a:lvl1pPr marL="0" indent="0">
              <a:buNone/>
              <a:defRPr sz="1600" baseline="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Q&amp;A email address</a:t>
            </a:r>
            <a:endParaRPr lang="en-ZA" dirty="0"/>
          </a:p>
        </p:txBody>
      </p:sp>
    </p:spTree>
    <p:extLst>
      <p:ext uri="{BB962C8B-B14F-4D97-AF65-F5344CB8AC3E}">
        <p14:creationId xmlns:p14="http://schemas.microsoft.com/office/powerpoint/2010/main" val="35503199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End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7" name="Title 6"/>
          <p:cNvSpPr>
            <a:spLocks noGrp="1"/>
          </p:cNvSpPr>
          <p:nvPr>
            <p:ph type="title" hasCustomPrompt="1"/>
          </p:nvPr>
        </p:nvSpPr>
        <p:spPr>
          <a:xfrm>
            <a:off x="1592541" y="1430072"/>
            <a:ext cx="7412122" cy="659985"/>
          </a:xfrm>
        </p:spPr>
        <p:txBody>
          <a:bodyPr/>
          <a:lstStyle>
            <a:lvl1pPr>
              <a:defRPr sz="4500" b="0">
                <a:solidFill>
                  <a:schemeClr val="bg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1" y="2052312"/>
            <a:ext cx="7420830" cy="1185096"/>
          </a:xfrm>
          <a:prstGeom prst="rect">
            <a:avLst/>
          </a:prstGeom>
        </p:spPr>
        <p:txBody>
          <a:bodyPr lIns="0" tIns="0" rIns="0" bIns="0"/>
          <a:lstStyle>
            <a:lvl1pPr marL="0" indent="0">
              <a:buNone/>
              <a:defRPr sz="220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sub-message</a:t>
            </a:r>
          </a:p>
        </p:txBody>
      </p:sp>
      <p:sp>
        <p:nvSpPr>
          <p:cNvPr id="8" name="Text Placeholder 8"/>
          <p:cNvSpPr>
            <a:spLocks noGrp="1"/>
          </p:cNvSpPr>
          <p:nvPr>
            <p:ph type="body" sz="quarter" idx="12" hasCustomPrompt="1"/>
          </p:nvPr>
        </p:nvSpPr>
        <p:spPr>
          <a:xfrm>
            <a:off x="1592541" y="4082862"/>
            <a:ext cx="7412122" cy="428179"/>
          </a:xfrm>
          <a:prstGeom prst="rect">
            <a:avLst/>
          </a:prstGeom>
        </p:spPr>
        <p:txBody>
          <a:bodyPr lIns="0" tIns="0" rIns="0" bIns="0"/>
          <a:lstStyle>
            <a:lvl1pPr marL="0" indent="0">
              <a:buNone/>
              <a:defRPr sz="1600" baseline="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Q&amp;A email address</a:t>
            </a:r>
          </a:p>
        </p:txBody>
      </p:sp>
    </p:spTree>
    <p:extLst>
      <p:ext uri="{BB962C8B-B14F-4D97-AF65-F5344CB8AC3E}">
        <p14:creationId xmlns:p14="http://schemas.microsoft.com/office/powerpoint/2010/main" val="19579895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ext heavy blue ">
    <p:bg>
      <p:bgPr>
        <a:solidFill>
          <a:schemeClr val="tx2"/>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377825" y="1523999"/>
            <a:ext cx="11425238" cy="4281489"/>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4" name="Text Placeholder 3"/>
          <p:cNvSpPr>
            <a:spLocks noGrp="1"/>
          </p:cNvSpPr>
          <p:nvPr>
            <p:ph type="body" sz="quarter" idx="10" hasCustomPrompt="1"/>
          </p:nvPr>
        </p:nvSpPr>
        <p:spPr>
          <a:xfrm>
            <a:off x="380471" y="999035"/>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sz="2400" baseline="0"/>
            </a:lvl1pPr>
          </a:lstStyle>
          <a:p>
            <a:r>
              <a:rPr lang="en-GB" sz="3600" dirty="0"/>
              <a:t>CRES IT Architecture for RFP</a:t>
            </a:r>
            <a:endParaRPr lang="en-ZA" dirty="0"/>
          </a:p>
        </p:txBody>
      </p:sp>
      <p:cxnSp>
        <p:nvCxnSpPr>
          <p:cNvPr id="6" name="Straight Connector 5"/>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4940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Opening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891481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Opening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7550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s split into 4">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0473" y="991554"/>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9" name="Picture Placeholder 5"/>
          <p:cNvSpPr>
            <a:spLocks noGrp="1"/>
          </p:cNvSpPr>
          <p:nvPr>
            <p:ph type="pic" sz="quarter" idx="12" hasCustomPrompt="1"/>
          </p:nvPr>
        </p:nvSpPr>
        <p:spPr>
          <a:xfrm>
            <a:off x="6124845" y="1462906"/>
            <a:ext cx="5684568"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6" name="Picture Placeholder 5"/>
          <p:cNvSpPr>
            <a:spLocks noGrp="1"/>
          </p:cNvSpPr>
          <p:nvPr>
            <p:ph type="pic" sz="quarter" idx="11" hasCustomPrompt="1"/>
          </p:nvPr>
        </p:nvSpPr>
        <p:spPr>
          <a:xfrm>
            <a:off x="365128" y="1462906"/>
            <a:ext cx="5690257"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7475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5" name="Title 4"/>
          <p:cNvSpPr>
            <a:spLocks noGrp="1"/>
          </p:cNvSpPr>
          <p:nvPr>
            <p:ph type="title" hasCustomPrompt="1"/>
          </p:nvPr>
        </p:nvSpPr>
        <p:spPr>
          <a:xfrm>
            <a:off x="1548872" y="1415326"/>
            <a:ext cx="6985000" cy="582811"/>
          </a:xfrm>
        </p:spPr>
        <p:txBody>
          <a:bodyPr lIns="0" tIns="0" rIns="0" bIns="0" anchor="t" anchorCtr="0"/>
          <a:lstStyle>
            <a:lvl1pPr algn="l">
              <a:defRPr sz="4400" b="0" baseline="0">
                <a:solidFill>
                  <a:schemeClr val="tx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2" y="4084181"/>
            <a:ext cx="6985000" cy="225352"/>
          </a:xfrm>
          <a:prstGeom prst="rect">
            <a:avLst/>
          </a:prstGeom>
        </p:spPr>
        <p:txBody>
          <a:bodyPr lIns="0" tIns="0" rIns="0" bIns="0"/>
          <a:lstStyle>
            <a:lvl1pPr marL="0" indent="0">
              <a:buNone/>
              <a:defRPr sz="16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2" y="4309533"/>
            <a:ext cx="6985000" cy="225352"/>
          </a:xfrm>
          <a:prstGeom prst="rect">
            <a:avLst/>
          </a:prstGeom>
        </p:spPr>
        <p:txBody>
          <a:bodyPr lIns="0" tIns="0" rIns="0" bIns="0"/>
          <a:lstStyle>
            <a:lvl1pPr marL="0" indent="0">
              <a:buNone/>
              <a:defRPr sz="16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val="307430852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5" name="Title 4"/>
          <p:cNvSpPr>
            <a:spLocks noGrp="1"/>
          </p:cNvSpPr>
          <p:nvPr>
            <p:ph type="title" hasCustomPrompt="1"/>
          </p:nvPr>
        </p:nvSpPr>
        <p:spPr>
          <a:xfrm>
            <a:off x="1548874" y="1415326"/>
            <a:ext cx="6945335" cy="582811"/>
          </a:xfrm>
        </p:spPr>
        <p:txBody>
          <a:bodyPr lIns="0" tIns="0" rIns="0" bIns="0" anchor="t" anchorCtr="0"/>
          <a:lstStyle>
            <a:lvl1pPr algn="l">
              <a:defRPr sz="4400"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2" y="4084181"/>
            <a:ext cx="6985000" cy="225352"/>
          </a:xfrm>
          <a:prstGeom prst="rect">
            <a:avLst/>
          </a:prstGeom>
        </p:spPr>
        <p:txBody>
          <a:bodyPr lIns="0" tIns="0" rIns="0" bIns="0"/>
          <a:lstStyle>
            <a:lvl1pPr marL="0" indent="0">
              <a:buNone/>
              <a:defRPr sz="16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2" y="4309533"/>
            <a:ext cx="6985000" cy="225352"/>
          </a:xfrm>
          <a:prstGeom prst="rect">
            <a:avLst/>
          </a:prstGeom>
        </p:spPr>
        <p:txBody>
          <a:bodyPr lIns="0" tIns="0" rIns="0" bIns="0"/>
          <a:lstStyle>
            <a:lvl1pPr marL="0" indent="0">
              <a:buNone/>
              <a:defRPr sz="16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val="12380950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0" y="0"/>
            <a:ext cx="12192000" cy="6858000"/>
          </a:xfrm>
          <a:prstGeom prst="rect">
            <a:avLst/>
          </a:prstGeom>
        </p:spPr>
        <p:txBody>
          <a:bodyPr/>
          <a:lstStyle>
            <a:lvl1pPr marL="0" indent="0">
              <a:buNone/>
              <a:defRPr sz="1400" baseline="0">
                <a:latin typeface="+mn-lt"/>
              </a:defRPr>
            </a:lvl1pPr>
          </a:lstStyle>
          <a:p>
            <a:r>
              <a:rPr lang="en-ZA" dirty="0">
                <a:latin typeface="+mn-lt"/>
              </a:rPr>
              <a:t>Add picture</a:t>
            </a:r>
            <a:endParaRPr lang="en-ZA" dirty="0"/>
          </a:p>
        </p:txBody>
      </p:sp>
      <p:sp>
        <p:nvSpPr>
          <p:cNvPr id="5" name="Title 4"/>
          <p:cNvSpPr>
            <a:spLocks noGrp="1"/>
          </p:cNvSpPr>
          <p:nvPr>
            <p:ph type="title" hasCustomPrompt="1"/>
          </p:nvPr>
        </p:nvSpPr>
        <p:spPr>
          <a:xfrm>
            <a:off x="1548874" y="1415326"/>
            <a:ext cx="6945335" cy="582811"/>
          </a:xfrm>
        </p:spPr>
        <p:txBody>
          <a:bodyPr lIns="0" tIns="0" rIns="0" bIns="0" anchor="t" anchorCtr="0"/>
          <a:lstStyle>
            <a:lvl1pPr algn="l">
              <a:defRPr sz="4400"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8359" t="15001" r="2265" b="4027"/>
          <a:stretch/>
        </p:blipFill>
        <p:spPr>
          <a:xfrm>
            <a:off x="1019177" y="1028703"/>
            <a:ext cx="10896601" cy="5553075"/>
          </a:xfrm>
          <a:prstGeom prst="rect">
            <a:avLst/>
          </a:prstGeom>
        </p:spPr>
      </p:pic>
    </p:spTree>
    <p:extLst>
      <p:ext uri="{BB962C8B-B14F-4D97-AF65-F5344CB8AC3E}">
        <p14:creationId xmlns:p14="http://schemas.microsoft.com/office/powerpoint/2010/main" val="29665038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2840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cxnSp>
        <p:nvCxnSpPr>
          <p:cNvPr id="5" name="Straight Connector 4"/>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7966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1000262"/>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cxnSp>
        <p:nvCxnSpPr>
          <p:cNvPr id="5" name="Straight Connector 4"/>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0155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subtitle &amp;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9037"/>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0999" y="1481138"/>
            <a:ext cx="11421533" cy="4324350"/>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cxnSp>
        <p:nvCxnSpPr>
          <p:cNvPr id="5" name="Straight Connector 4"/>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4423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One pictur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6" y="1524000"/>
            <a:ext cx="11424839" cy="4281488"/>
          </a:xfrm>
          <a:prstGeom prst="rect">
            <a:avLst/>
          </a:prstGeom>
          <a:noFill/>
          <a:ln>
            <a:noFill/>
          </a:ln>
        </p:spPr>
        <p:txBody>
          <a:bodyPr anchor="ctr"/>
          <a:lstStyle>
            <a:lvl1pPr marL="0" indent="0" algn="ctr">
              <a:buNone/>
              <a:defRPr sz="1600" baseline="0">
                <a:solidFill>
                  <a:schemeClr val="tx2"/>
                </a:solidFill>
                <a:latin typeface="+mn-lt"/>
              </a:defRPr>
            </a:lvl1pPr>
          </a:lstStyle>
          <a:p>
            <a:r>
              <a:rPr lang="en-ZA" dirty="0"/>
              <a:t>When you need slides that give Images sufficient display space</a:t>
            </a:r>
          </a:p>
        </p:txBody>
      </p:sp>
      <p:sp>
        <p:nvSpPr>
          <p:cNvPr id="4" name="Text Placeholder 3"/>
          <p:cNvSpPr>
            <a:spLocks noGrp="1"/>
          </p:cNvSpPr>
          <p:nvPr>
            <p:ph type="body" sz="quarter" idx="10" hasCustomPrompt="1"/>
          </p:nvPr>
        </p:nvSpPr>
        <p:spPr>
          <a:xfrm>
            <a:off x="380473" y="991554"/>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7" name="Straight Connector 6"/>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32372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8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3" y="990329"/>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
        <p:nvSpPr>
          <p:cNvPr id="7" name="Picture Placeholder 5"/>
          <p:cNvSpPr>
            <a:spLocks noGrp="1"/>
          </p:cNvSpPr>
          <p:nvPr>
            <p:ph type="pic" sz="quarter" idx="12" hasCustomPrompt="1"/>
          </p:nvPr>
        </p:nvSpPr>
        <p:spPr>
          <a:xfrm>
            <a:off x="377695"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249732"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4" hasCustomPrompt="1"/>
          </p:nvPr>
        </p:nvSpPr>
        <p:spPr>
          <a:xfrm>
            <a:off x="3249732"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0" name="Picture Placeholder 5"/>
          <p:cNvSpPr>
            <a:spLocks noGrp="1"/>
          </p:cNvSpPr>
          <p:nvPr>
            <p:ph type="pic" sz="quarter" idx="15" hasCustomPrompt="1"/>
          </p:nvPr>
        </p:nvSpPr>
        <p:spPr>
          <a:xfrm>
            <a:off x="8993805"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6" hasCustomPrompt="1"/>
          </p:nvPr>
        </p:nvSpPr>
        <p:spPr>
          <a:xfrm>
            <a:off x="8993805"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7" hasCustomPrompt="1"/>
          </p:nvPr>
        </p:nvSpPr>
        <p:spPr>
          <a:xfrm>
            <a:off x="6121769"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8" hasCustomPrompt="1"/>
          </p:nvPr>
        </p:nvSpPr>
        <p:spPr>
          <a:xfrm>
            <a:off x="6121769"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cxnSp>
        <p:nvCxnSpPr>
          <p:cNvPr id="14" name="Straight Connector 13"/>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3127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One picture split into 8">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8514" y="1462906"/>
            <a:ext cx="11424111"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3" y="999037"/>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3217577"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18" name="Rectangle 17"/>
          <p:cNvSpPr/>
          <p:nvPr userDrawn="1"/>
        </p:nvSpPr>
        <p:spPr>
          <a:xfrm>
            <a:off x="6088881"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19" name="Rectangle 18"/>
          <p:cNvSpPr/>
          <p:nvPr userDrawn="1"/>
        </p:nvSpPr>
        <p:spPr>
          <a:xfrm>
            <a:off x="8960185"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0" name="Rectangle 19"/>
          <p:cNvSpPr/>
          <p:nvPr userDrawn="1"/>
        </p:nvSpPr>
        <p:spPr>
          <a:xfrm rot="5400000">
            <a:off x="6057503" y="-2129188"/>
            <a:ext cx="54000" cy="115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Tree>
    <p:extLst>
      <p:ext uri="{BB962C8B-B14F-4D97-AF65-F5344CB8AC3E}">
        <p14:creationId xmlns:p14="http://schemas.microsoft.com/office/powerpoint/2010/main" val="1495733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pictures">
    <p:bg>
      <p:bgPr>
        <a:solidFill>
          <a:schemeClr val="tx2"/>
        </a:solidFill>
        <a:effectLst/>
      </p:bgPr>
    </p:bg>
    <p:spTree>
      <p:nvGrpSpPr>
        <p:cNvPr id="1" name=""/>
        <p:cNvGrpSpPr/>
        <p:nvPr/>
      </p:nvGrpSpPr>
      <p:grpSpPr>
        <a:xfrm>
          <a:off x="0" y="0"/>
          <a:ext cx="0" cy="0"/>
          <a:chOff x="0" y="0"/>
          <a:chExt cx="0" cy="0"/>
        </a:xfrm>
      </p:grpSpPr>
      <p:sp>
        <p:nvSpPr>
          <p:cNvPr id="23" name="Picture Placeholder 5"/>
          <p:cNvSpPr>
            <a:spLocks noGrp="1"/>
          </p:cNvSpPr>
          <p:nvPr>
            <p:ph type="pic" sz="quarter" idx="15" hasCustomPrompt="1"/>
          </p:nvPr>
        </p:nvSpPr>
        <p:spPr>
          <a:xfrm>
            <a:off x="3261295" y="3625489"/>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4" name="Picture Placeholder 5"/>
          <p:cNvSpPr>
            <a:spLocks noGrp="1"/>
          </p:cNvSpPr>
          <p:nvPr>
            <p:ph type="pic" sz="quarter" idx="16" hasCustomPrompt="1"/>
          </p:nvPr>
        </p:nvSpPr>
        <p:spPr>
          <a:xfrm>
            <a:off x="3261295" y="1462906"/>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2" hasCustomPrompt="1"/>
          </p:nvPr>
        </p:nvSpPr>
        <p:spPr>
          <a:xfrm>
            <a:off x="6132824" y="1462905"/>
            <a:ext cx="5676589" cy="434258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3" hasCustomPrompt="1"/>
          </p:nvPr>
        </p:nvSpPr>
        <p:spPr>
          <a:xfrm>
            <a:off x="377696" y="3625489"/>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2" name="Picture Placeholder 5"/>
          <p:cNvSpPr>
            <a:spLocks noGrp="1"/>
          </p:cNvSpPr>
          <p:nvPr>
            <p:ph type="pic" sz="quarter" idx="14" hasCustomPrompt="1"/>
          </p:nvPr>
        </p:nvSpPr>
        <p:spPr>
          <a:xfrm>
            <a:off x="377696" y="1462906"/>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3" y="1002439"/>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4" name="Straight Connector 13"/>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3207295" y="1432521"/>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p:cNvSpPr/>
          <p:nvPr userDrawn="1"/>
        </p:nvSpPr>
        <p:spPr>
          <a:xfrm rot="5400000">
            <a:off x="3207295" y="747212"/>
            <a:ext cx="54000" cy="571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73026304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wo pictures split into 4">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0473" y="991554"/>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9" name="Picture Placeholder 5"/>
          <p:cNvSpPr>
            <a:spLocks noGrp="1"/>
          </p:cNvSpPr>
          <p:nvPr>
            <p:ph type="pic" sz="quarter" idx="12" hasCustomPrompt="1"/>
          </p:nvPr>
        </p:nvSpPr>
        <p:spPr>
          <a:xfrm>
            <a:off x="6124845" y="1462906"/>
            <a:ext cx="5684568"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6" name="Picture Placeholder 5"/>
          <p:cNvSpPr>
            <a:spLocks noGrp="1"/>
          </p:cNvSpPr>
          <p:nvPr>
            <p:ph type="pic" sz="quarter" idx="11" hasCustomPrompt="1"/>
          </p:nvPr>
        </p:nvSpPr>
        <p:spPr>
          <a:xfrm>
            <a:off x="365128" y="1462906"/>
            <a:ext cx="5690257"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82203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5 pictures">
    <p:bg>
      <p:bgPr>
        <a:solidFill>
          <a:schemeClr val="tx2"/>
        </a:solidFill>
        <a:effectLst/>
      </p:bgPr>
    </p:bg>
    <p:spTree>
      <p:nvGrpSpPr>
        <p:cNvPr id="1" name=""/>
        <p:cNvGrpSpPr/>
        <p:nvPr/>
      </p:nvGrpSpPr>
      <p:grpSpPr>
        <a:xfrm>
          <a:off x="0" y="0"/>
          <a:ext cx="0" cy="0"/>
          <a:chOff x="0" y="0"/>
          <a:chExt cx="0" cy="0"/>
        </a:xfrm>
      </p:grpSpPr>
      <p:sp>
        <p:nvSpPr>
          <p:cNvPr id="23" name="Picture Placeholder 5"/>
          <p:cNvSpPr>
            <a:spLocks noGrp="1"/>
          </p:cNvSpPr>
          <p:nvPr>
            <p:ph type="pic" sz="quarter" idx="15" hasCustomPrompt="1"/>
          </p:nvPr>
        </p:nvSpPr>
        <p:spPr>
          <a:xfrm>
            <a:off x="3261295" y="3625489"/>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4" name="Picture Placeholder 5"/>
          <p:cNvSpPr>
            <a:spLocks noGrp="1"/>
          </p:cNvSpPr>
          <p:nvPr>
            <p:ph type="pic" sz="quarter" idx="16" hasCustomPrompt="1"/>
          </p:nvPr>
        </p:nvSpPr>
        <p:spPr>
          <a:xfrm>
            <a:off x="3261295" y="1462906"/>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2" hasCustomPrompt="1"/>
          </p:nvPr>
        </p:nvSpPr>
        <p:spPr>
          <a:xfrm>
            <a:off x="6132824" y="1462905"/>
            <a:ext cx="5676589" cy="434258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3" hasCustomPrompt="1"/>
          </p:nvPr>
        </p:nvSpPr>
        <p:spPr>
          <a:xfrm>
            <a:off x="377696" y="3625489"/>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2" name="Picture Placeholder 5"/>
          <p:cNvSpPr>
            <a:spLocks noGrp="1"/>
          </p:cNvSpPr>
          <p:nvPr>
            <p:ph type="pic" sz="quarter" idx="14" hasCustomPrompt="1"/>
          </p:nvPr>
        </p:nvSpPr>
        <p:spPr>
          <a:xfrm>
            <a:off x="377696" y="1462906"/>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3" y="1002439"/>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4" name="Straight Connector 13"/>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3207295" y="1432521"/>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6" name="Rectangle 25"/>
          <p:cNvSpPr/>
          <p:nvPr userDrawn="1"/>
        </p:nvSpPr>
        <p:spPr>
          <a:xfrm rot="5400000">
            <a:off x="3207295" y="747212"/>
            <a:ext cx="54000" cy="571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Tree>
    <p:extLst>
      <p:ext uri="{BB962C8B-B14F-4D97-AF65-F5344CB8AC3E}">
        <p14:creationId xmlns:p14="http://schemas.microsoft.com/office/powerpoint/2010/main" val="95191731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One full page imag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6" y="383177"/>
            <a:ext cx="11424839" cy="5422311"/>
          </a:xfrm>
          <a:prstGeom prst="rect">
            <a:avLst/>
          </a:prstGeom>
          <a:noFill/>
          <a:ln>
            <a:noFill/>
          </a:ln>
        </p:spPr>
        <p:txBody>
          <a:bodyPr anchor="ctr"/>
          <a:lstStyle>
            <a:lvl1pPr marL="0" indent="0" algn="ctr">
              <a:buNone/>
              <a:defRPr sz="1600">
                <a:solidFill>
                  <a:schemeClr val="bg2"/>
                </a:solidFill>
                <a:latin typeface="+mn-lt"/>
              </a:defRPr>
            </a:lvl1pPr>
          </a:lstStyle>
          <a:p>
            <a:r>
              <a:rPr lang="en-ZA" dirty="0"/>
              <a:t>When you need slides that give Images sufficient display space</a:t>
            </a:r>
          </a:p>
        </p:txBody>
      </p:sp>
    </p:spTree>
    <p:extLst>
      <p:ext uri="{BB962C8B-B14F-4D97-AF65-F5344CB8AC3E}">
        <p14:creationId xmlns:p14="http://schemas.microsoft.com/office/powerpoint/2010/main" val="8898942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8 Full page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3" y="400597"/>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2" hasCustomPrompt="1"/>
          </p:nvPr>
        </p:nvSpPr>
        <p:spPr>
          <a:xfrm>
            <a:off x="377693"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3" hasCustomPrompt="1"/>
          </p:nvPr>
        </p:nvSpPr>
        <p:spPr>
          <a:xfrm>
            <a:off x="9001413" y="400597"/>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p:ph type="pic" sz="quarter" idx="14" hasCustomPrompt="1"/>
          </p:nvPr>
        </p:nvSpPr>
        <p:spPr>
          <a:xfrm>
            <a:off x="9001413"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7" name="Picture Placeholder 5"/>
          <p:cNvSpPr>
            <a:spLocks noGrp="1"/>
          </p:cNvSpPr>
          <p:nvPr>
            <p:ph type="pic" sz="quarter" idx="15" hasCustomPrompt="1"/>
          </p:nvPr>
        </p:nvSpPr>
        <p:spPr>
          <a:xfrm>
            <a:off x="6126840" y="400597"/>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8" name="Picture Placeholder 5"/>
          <p:cNvSpPr>
            <a:spLocks noGrp="1"/>
          </p:cNvSpPr>
          <p:nvPr>
            <p:ph type="pic" sz="quarter" idx="16" hasCustomPrompt="1"/>
          </p:nvPr>
        </p:nvSpPr>
        <p:spPr>
          <a:xfrm>
            <a:off x="6126840"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9" name="Picture Placeholder 5"/>
          <p:cNvSpPr>
            <a:spLocks noGrp="1"/>
          </p:cNvSpPr>
          <p:nvPr>
            <p:ph type="pic" sz="quarter" idx="17" hasCustomPrompt="1"/>
          </p:nvPr>
        </p:nvSpPr>
        <p:spPr>
          <a:xfrm>
            <a:off x="3252267" y="400597"/>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252267"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Tree>
    <p:extLst>
      <p:ext uri="{BB962C8B-B14F-4D97-AF65-F5344CB8AC3E}">
        <p14:creationId xmlns:p14="http://schemas.microsoft.com/office/powerpoint/2010/main" val="274097173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Full page picture split into 8">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377696" y="374469"/>
            <a:ext cx="11424839" cy="5422311"/>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5" name="Rectangle 14"/>
          <p:cNvSpPr/>
          <p:nvPr userDrawn="1"/>
        </p:nvSpPr>
        <p:spPr>
          <a:xfrm>
            <a:off x="3201707" y="348344"/>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1" name="Rectangle 20"/>
          <p:cNvSpPr/>
          <p:nvPr userDrawn="1"/>
        </p:nvSpPr>
        <p:spPr>
          <a:xfrm>
            <a:off x="6046673" y="348344"/>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2" name="Rectangle 21"/>
          <p:cNvSpPr/>
          <p:nvPr userDrawn="1"/>
        </p:nvSpPr>
        <p:spPr>
          <a:xfrm>
            <a:off x="8935184" y="348344"/>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3" name="Rectangle 22"/>
          <p:cNvSpPr/>
          <p:nvPr userDrawn="1"/>
        </p:nvSpPr>
        <p:spPr>
          <a:xfrm>
            <a:off x="377695" y="3049915"/>
            <a:ext cx="11448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Tree>
    <p:extLst>
      <p:ext uri="{BB962C8B-B14F-4D97-AF65-F5344CB8AC3E}">
        <p14:creationId xmlns:p14="http://schemas.microsoft.com/office/powerpoint/2010/main" val="183537766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8 Full page pictures split">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6081713" y="361998"/>
            <a:ext cx="5720823" cy="5443493"/>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userDrawn="1">
            <p:ph type="pic" sz="quarter" idx="12" hasCustomPrompt="1"/>
          </p:nvPr>
        </p:nvSpPr>
        <p:spPr>
          <a:xfrm>
            <a:off x="377694" y="361995"/>
            <a:ext cx="2819780" cy="26879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userDrawn="1">
            <p:ph type="pic" sz="quarter" idx="13" hasCustomPrompt="1"/>
          </p:nvPr>
        </p:nvSpPr>
        <p:spPr>
          <a:xfrm>
            <a:off x="377694" y="3077525"/>
            <a:ext cx="2819780"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userDrawn="1">
            <p:ph type="pic" sz="quarter" idx="17" hasCustomPrompt="1"/>
          </p:nvPr>
        </p:nvSpPr>
        <p:spPr>
          <a:xfrm>
            <a:off x="3228714" y="361996"/>
            <a:ext cx="2813729" cy="2687918"/>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userDrawn="1">
            <p:ph type="pic" sz="quarter" idx="18" hasCustomPrompt="1"/>
          </p:nvPr>
        </p:nvSpPr>
        <p:spPr>
          <a:xfrm>
            <a:off x="3228714" y="3077525"/>
            <a:ext cx="2813729"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grpSp>
        <p:nvGrpSpPr>
          <p:cNvPr id="5" name="Group 4"/>
          <p:cNvGrpSpPr/>
          <p:nvPr userDrawn="1"/>
        </p:nvGrpSpPr>
        <p:grpSpPr>
          <a:xfrm>
            <a:off x="321711" y="348344"/>
            <a:ext cx="11480729" cy="5457145"/>
            <a:chOff x="321711" y="348343"/>
            <a:chExt cx="11480729" cy="5457145"/>
          </a:xfrm>
        </p:grpSpPr>
        <p:sp>
          <p:nvSpPr>
            <p:cNvPr id="24" name="Rectangle 23"/>
            <p:cNvSpPr/>
            <p:nvPr/>
          </p:nvSpPr>
          <p:spPr>
            <a:xfrm>
              <a:off x="8895440"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5" name="Rectangle 24"/>
            <p:cNvSpPr/>
            <p:nvPr/>
          </p:nvSpPr>
          <p:spPr>
            <a:xfrm>
              <a:off x="6042440"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18" name="Rectangle 17"/>
            <p:cNvSpPr/>
            <p:nvPr userDrawn="1"/>
          </p:nvSpPr>
          <p:spPr>
            <a:xfrm>
              <a:off x="3174711"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19" name="Rectangle 18"/>
            <p:cNvSpPr/>
            <p:nvPr userDrawn="1"/>
          </p:nvSpPr>
          <p:spPr>
            <a:xfrm>
              <a:off x="321711"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6" name="Rectangle 25"/>
            <p:cNvSpPr/>
            <p:nvPr userDrawn="1"/>
          </p:nvSpPr>
          <p:spPr>
            <a:xfrm>
              <a:off x="6040976"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7" name="Rectangle 26"/>
            <p:cNvSpPr/>
            <p:nvPr userDrawn="1"/>
          </p:nvSpPr>
          <p:spPr>
            <a:xfrm>
              <a:off x="6035075"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grpSp>
    </p:spTree>
    <p:extLst>
      <p:ext uri="{BB962C8B-B14F-4D97-AF65-F5344CB8AC3E}">
        <p14:creationId xmlns:p14="http://schemas.microsoft.com/office/powerpoint/2010/main" val="35685595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xt and pict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3581"/>
            <a:ext cx="11422063"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2291" y="1533391"/>
            <a:ext cx="5331824" cy="4272097"/>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8"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0613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xt and two pictures ">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3372"/>
            <a:ext cx="11422063"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7697" y="1533392"/>
            <a:ext cx="5706291" cy="1889078"/>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8"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77697" y="3631474"/>
            <a:ext cx="5709595" cy="2174014"/>
          </a:xfrm>
          <a:prstGeom prst="rect">
            <a:avLst/>
          </a:prstGeom>
        </p:spPr>
        <p:txBody>
          <a:bodyPr lIns="0" tIns="0" rIns="0" bIns="0"/>
          <a:lstStyle>
            <a:lvl1pPr marL="0" indent="0">
              <a:buNone/>
              <a:defRPr lang="en-ZA" sz="1800" dirty="0">
                <a:solidFill>
                  <a:schemeClr val="bg2"/>
                </a:solidFill>
                <a:latin typeface="+mn-lt"/>
              </a:defRPr>
            </a:lvl1pPr>
          </a:lstStyle>
          <a:p>
            <a:pPr marL="182563" lvl="0" indent="-182563">
              <a:lnSpc>
                <a:spcPct val="100000"/>
              </a:lnSpc>
              <a:spcBef>
                <a:spcPts val="0"/>
              </a:spcBef>
              <a:spcAft>
                <a:spcPts val="300"/>
              </a:spcAft>
            </a:pPr>
            <a:r>
              <a:rPr lang="en-ZA" dirty="0"/>
              <a:t>Add picture</a:t>
            </a:r>
          </a:p>
        </p:txBody>
      </p:sp>
      <p:cxnSp>
        <p:nvCxnSpPr>
          <p:cNvPr id="9" name="Straight Connector 8"/>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59034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ext, chart &amp; picture">
    <p:bg>
      <p:bgPr>
        <a:solidFill>
          <a:schemeClr val="tx2"/>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377697" y="3632200"/>
            <a:ext cx="5709595" cy="2173288"/>
          </a:xfrm>
          <a:prstGeom prst="rect">
            <a:avLst/>
          </a:prstGeom>
        </p:spPr>
        <p:txBody>
          <a:bodyPr/>
          <a:lstStyle>
            <a:lvl1pPr marL="0" indent="0">
              <a:buNone/>
              <a:defRPr sz="1800">
                <a:solidFill>
                  <a:schemeClr val="bg2"/>
                </a:solidFill>
                <a:latin typeface="+mn-lt"/>
              </a:defRPr>
            </a:lvl1pPr>
          </a:lstStyle>
          <a:p>
            <a:r>
              <a:rPr lang="en-ZA" dirty="0"/>
              <a:t>Add chart</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9037"/>
            <a:ext cx="11422063"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1001" y="1533392"/>
            <a:ext cx="5706291" cy="1889078"/>
          </a:xfrm>
          <a:prstGeom prst="rect">
            <a:avLst/>
          </a:prstGeom>
        </p:spPr>
        <p:txBody>
          <a:bodyPr lIns="0" tIns="0" rIns="0" bIns="0"/>
          <a:lstStyle>
            <a:lvl1pPr>
              <a:spcBef>
                <a:spcPts val="0"/>
              </a:spcBef>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First bullet</a:t>
            </a:r>
          </a:p>
          <a:p>
            <a:pPr marL="447675" lvl="1" indent="-179388">
              <a:lnSpc>
                <a:spcPct val="100000"/>
              </a:lnSpc>
              <a:spcAft>
                <a:spcPts val="300"/>
              </a:spcAft>
            </a:pPr>
            <a:r>
              <a:rPr lang="en-US" dirty="0"/>
              <a:t>Second level</a:t>
            </a:r>
          </a:p>
          <a:p>
            <a:pPr marL="809625" lvl="2" indent="-184150">
              <a:lnSpc>
                <a:spcPct val="100000"/>
              </a:lnSpc>
              <a:spcAft>
                <a:spcPts val="300"/>
              </a:spcAft>
            </a:pPr>
            <a:r>
              <a:rPr lang="en-US" dirty="0"/>
              <a:t>Third level</a:t>
            </a:r>
          </a:p>
          <a:p>
            <a:pPr marL="1076325" lvl="3" indent="-182563">
              <a:lnSpc>
                <a:spcPct val="100000"/>
              </a:lnSpc>
              <a:spcAft>
                <a:spcPts val="300"/>
              </a:spcAft>
            </a:pPr>
            <a:r>
              <a:rPr lang="en-US" dirty="0"/>
              <a:t>Fourth level</a:t>
            </a:r>
          </a:p>
          <a:p>
            <a:pPr marL="1343025" lvl="4" indent="-180975">
              <a:lnSpc>
                <a:spcPct val="100000"/>
              </a:lnSpc>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8"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8206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55469" b="13472"/>
          <a:stretch/>
        </p:blipFill>
        <p:spPr>
          <a:xfrm>
            <a:off x="1" y="2"/>
            <a:ext cx="5429251" cy="5934075"/>
          </a:xfrm>
          <a:prstGeom prst="rect">
            <a:avLst/>
          </a:prstGeom>
        </p:spPr>
      </p:pic>
      <p:sp>
        <p:nvSpPr>
          <p:cNvPr id="5" name="Picture Placeholder 4"/>
          <p:cNvSpPr>
            <a:spLocks noGrp="1"/>
          </p:cNvSpPr>
          <p:nvPr>
            <p:ph type="pic" sz="quarter" idx="10" hasCustomPrompt="1"/>
          </p:nvPr>
        </p:nvSpPr>
        <p:spPr>
          <a:xfrm>
            <a:off x="0" y="0"/>
            <a:ext cx="12192000" cy="6858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7" name="Title 6"/>
          <p:cNvSpPr>
            <a:spLocks noGrp="1"/>
          </p:cNvSpPr>
          <p:nvPr>
            <p:ph type="title" hasCustomPrompt="1"/>
          </p:nvPr>
        </p:nvSpPr>
        <p:spPr>
          <a:xfrm>
            <a:off x="769584" y="655009"/>
            <a:ext cx="4063677" cy="1826929"/>
          </a:xfrm>
        </p:spPr>
        <p:txBody>
          <a:bodyPr/>
          <a:lstStyle>
            <a:lvl1pPr>
              <a:defRPr sz="4000" b="0"/>
            </a:lvl1pPr>
          </a:lstStyle>
          <a:p>
            <a:r>
              <a:rPr lang="en-US" dirty="0"/>
              <a:t>Add title</a:t>
            </a:r>
            <a:endParaRPr lang="en-ZA" dirty="0"/>
          </a:p>
        </p:txBody>
      </p:sp>
      <p:sp>
        <p:nvSpPr>
          <p:cNvPr id="9" name="Text Placeholder 8"/>
          <p:cNvSpPr>
            <a:spLocks noGrp="1"/>
          </p:cNvSpPr>
          <p:nvPr>
            <p:ph type="body" sz="quarter" idx="11" hasCustomPrompt="1"/>
          </p:nvPr>
        </p:nvSpPr>
        <p:spPr>
          <a:xfrm>
            <a:off x="769583" y="2603133"/>
            <a:ext cx="4063677" cy="1185096"/>
          </a:xfrm>
          <a:prstGeom prst="rect">
            <a:avLst/>
          </a:prstGeom>
        </p:spPr>
        <p:txBody>
          <a:bodyPr lIns="0" tIns="0" rIns="0" bIns="0"/>
          <a:lstStyle>
            <a:lvl1pPr marL="0" indent="0">
              <a:buNone/>
              <a:defRPr sz="240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subtitle</a:t>
            </a:r>
            <a:endParaRPr lang="en-ZA" dirty="0"/>
          </a:p>
        </p:txBody>
      </p:sp>
    </p:spTree>
    <p:extLst>
      <p:ext uri="{BB962C8B-B14F-4D97-AF65-F5344CB8AC3E}">
        <p14:creationId xmlns:p14="http://schemas.microsoft.com/office/powerpoint/2010/main" val="2858758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full page imag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6" y="383177"/>
            <a:ext cx="11424839" cy="5422311"/>
          </a:xfrm>
          <a:prstGeom prst="rect">
            <a:avLst/>
          </a:prstGeom>
          <a:noFill/>
          <a:ln>
            <a:noFill/>
          </a:ln>
        </p:spPr>
        <p:txBody>
          <a:bodyPr anchor="ctr"/>
          <a:lstStyle>
            <a:lvl1pPr marL="0" indent="0" algn="ctr">
              <a:buNone/>
              <a:defRPr sz="1600">
                <a:solidFill>
                  <a:schemeClr val="bg2"/>
                </a:solidFill>
                <a:latin typeface="+mn-lt"/>
              </a:defRPr>
            </a:lvl1pPr>
          </a:lstStyle>
          <a:p>
            <a:r>
              <a:rPr lang="en-ZA" dirty="0"/>
              <a:t>When you need slides that give Images sufficient display space</a:t>
            </a:r>
          </a:p>
        </p:txBody>
      </p:sp>
    </p:spTree>
    <p:extLst>
      <p:ext uri="{BB962C8B-B14F-4D97-AF65-F5344CB8AC3E}">
        <p14:creationId xmlns:p14="http://schemas.microsoft.com/office/powerpoint/2010/main" val="22312967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Divider slide whit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904" y="3"/>
            <a:ext cx="5340096" cy="5721531"/>
          </a:xfrm>
          <a:prstGeom prst="rect">
            <a:avLst/>
          </a:prstGeom>
        </p:spPr>
      </p:pic>
      <p:sp>
        <p:nvSpPr>
          <p:cNvPr id="7" name="Title 6"/>
          <p:cNvSpPr>
            <a:spLocks noGrp="1"/>
          </p:cNvSpPr>
          <p:nvPr>
            <p:ph type="title" hasCustomPrompt="1"/>
          </p:nvPr>
        </p:nvSpPr>
        <p:spPr>
          <a:xfrm>
            <a:off x="7248760" y="655009"/>
            <a:ext cx="4063677" cy="1826929"/>
          </a:xfrm>
        </p:spPr>
        <p:txBody>
          <a:bodyPr/>
          <a:lstStyle>
            <a:lvl1pPr>
              <a:defRPr sz="4000" b="0">
                <a:solidFill>
                  <a:schemeClr val="tx2"/>
                </a:solidFill>
              </a:defRPr>
            </a:lvl1pPr>
          </a:lstStyle>
          <a:p>
            <a:r>
              <a:rPr lang="en-US" dirty="0"/>
              <a:t>Add title</a:t>
            </a:r>
            <a:endParaRPr lang="en-ZA" dirty="0"/>
          </a:p>
        </p:txBody>
      </p:sp>
      <p:sp>
        <p:nvSpPr>
          <p:cNvPr id="9" name="Text Placeholder 8"/>
          <p:cNvSpPr>
            <a:spLocks noGrp="1"/>
          </p:cNvSpPr>
          <p:nvPr>
            <p:ph type="body" sz="quarter" idx="11" hasCustomPrompt="1"/>
          </p:nvPr>
        </p:nvSpPr>
        <p:spPr>
          <a:xfrm>
            <a:off x="7248760" y="2603133"/>
            <a:ext cx="4063677" cy="1185096"/>
          </a:xfrm>
          <a:prstGeom prst="rect">
            <a:avLst/>
          </a:prstGeom>
        </p:spPr>
        <p:txBody>
          <a:bodyPr lIns="0" tIns="0" rIns="0" bIns="0"/>
          <a:lstStyle>
            <a:lvl1pPr marL="0" indent="0">
              <a:buNone/>
              <a:defRPr sz="240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subtitle</a:t>
            </a:r>
            <a:endParaRPr lang="en-ZA" dirty="0"/>
          </a:p>
        </p:txBody>
      </p:sp>
      <p:sp>
        <p:nvSpPr>
          <p:cNvPr id="8" name="Text Placeholder 8"/>
          <p:cNvSpPr>
            <a:spLocks noGrp="1"/>
          </p:cNvSpPr>
          <p:nvPr>
            <p:ph type="body" sz="quarter" idx="12" hasCustomPrompt="1"/>
          </p:nvPr>
        </p:nvSpPr>
        <p:spPr>
          <a:xfrm>
            <a:off x="7248760" y="3987067"/>
            <a:ext cx="4063677" cy="1185096"/>
          </a:xfrm>
          <a:prstGeom prst="rect">
            <a:avLst/>
          </a:prstGeom>
        </p:spPr>
        <p:txBody>
          <a:bodyPr lIns="0" tIns="0" rIns="0" bIns="0"/>
          <a:lstStyle>
            <a:lvl1pPr marL="0" indent="0">
              <a:buNone/>
              <a:defRPr sz="2400" baseline="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text</a:t>
            </a:r>
            <a:endParaRPr lang="en-ZA" dirty="0"/>
          </a:p>
        </p:txBody>
      </p:sp>
    </p:spTree>
    <p:extLst>
      <p:ext uri="{BB962C8B-B14F-4D97-AF65-F5344CB8AC3E}">
        <p14:creationId xmlns:p14="http://schemas.microsoft.com/office/powerpoint/2010/main" val="38160703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7" name="Title 6"/>
          <p:cNvSpPr>
            <a:spLocks noGrp="1"/>
          </p:cNvSpPr>
          <p:nvPr>
            <p:ph type="title" hasCustomPrompt="1"/>
          </p:nvPr>
        </p:nvSpPr>
        <p:spPr>
          <a:xfrm>
            <a:off x="1592540" y="1430075"/>
            <a:ext cx="7412123" cy="659985"/>
          </a:xfrm>
        </p:spPr>
        <p:txBody>
          <a:bodyPr/>
          <a:lstStyle>
            <a:lvl1pPr>
              <a:defRPr sz="4500" b="0">
                <a:solidFill>
                  <a:schemeClr val="tx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3" y="2052312"/>
            <a:ext cx="7420831" cy="1185096"/>
          </a:xfrm>
          <a:prstGeom prst="rect">
            <a:avLst/>
          </a:prstGeom>
        </p:spPr>
        <p:txBody>
          <a:bodyPr lIns="0" tIns="0" rIns="0" bIns="0"/>
          <a:lstStyle>
            <a:lvl1pPr marL="0" indent="0">
              <a:buNone/>
              <a:defRPr sz="220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sub-message</a:t>
            </a:r>
            <a:endParaRPr lang="en-ZA" dirty="0"/>
          </a:p>
        </p:txBody>
      </p:sp>
      <p:sp>
        <p:nvSpPr>
          <p:cNvPr id="8" name="Text Placeholder 8"/>
          <p:cNvSpPr>
            <a:spLocks noGrp="1"/>
          </p:cNvSpPr>
          <p:nvPr>
            <p:ph type="body" sz="quarter" idx="12" hasCustomPrompt="1"/>
          </p:nvPr>
        </p:nvSpPr>
        <p:spPr>
          <a:xfrm>
            <a:off x="1592540" y="4082866"/>
            <a:ext cx="7412123" cy="428179"/>
          </a:xfrm>
          <a:prstGeom prst="rect">
            <a:avLst/>
          </a:prstGeom>
        </p:spPr>
        <p:txBody>
          <a:bodyPr lIns="0" tIns="0" rIns="0" bIns="0"/>
          <a:lstStyle>
            <a:lvl1pPr marL="0" indent="0">
              <a:buNone/>
              <a:defRPr sz="1600" baseline="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Q&amp;A email address</a:t>
            </a:r>
            <a:endParaRPr lang="en-ZA" dirty="0"/>
          </a:p>
        </p:txBody>
      </p:sp>
    </p:spTree>
    <p:extLst>
      <p:ext uri="{BB962C8B-B14F-4D97-AF65-F5344CB8AC3E}">
        <p14:creationId xmlns:p14="http://schemas.microsoft.com/office/powerpoint/2010/main" val="262115710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End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7" name="Title 6"/>
          <p:cNvSpPr>
            <a:spLocks noGrp="1"/>
          </p:cNvSpPr>
          <p:nvPr>
            <p:ph type="title" hasCustomPrompt="1"/>
          </p:nvPr>
        </p:nvSpPr>
        <p:spPr>
          <a:xfrm>
            <a:off x="1592540" y="1430075"/>
            <a:ext cx="7412123" cy="659985"/>
          </a:xfrm>
        </p:spPr>
        <p:txBody>
          <a:bodyPr/>
          <a:lstStyle>
            <a:lvl1pPr>
              <a:defRPr sz="4500" b="0">
                <a:solidFill>
                  <a:schemeClr val="bg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3" y="2052312"/>
            <a:ext cx="7420831" cy="1185096"/>
          </a:xfrm>
          <a:prstGeom prst="rect">
            <a:avLst/>
          </a:prstGeom>
        </p:spPr>
        <p:txBody>
          <a:bodyPr lIns="0" tIns="0" rIns="0" bIns="0"/>
          <a:lstStyle>
            <a:lvl1pPr marL="0" indent="0">
              <a:buNone/>
              <a:defRPr sz="220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sub-message</a:t>
            </a:r>
          </a:p>
        </p:txBody>
      </p:sp>
      <p:sp>
        <p:nvSpPr>
          <p:cNvPr id="8" name="Text Placeholder 8"/>
          <p:cNvSpPr>
            <a:spLocks noGrp="1"/>
          </p:cNvSpPr>
          <p:nvPr>
            <p:ph type="body" sz="quarter" idx="12" hasCustomPrompt="1"/>
          </p:nvPr>
        </p:nvSpPr>
        <p:spPr>
          <a:xfrm>
            <a:off x="1592540" y="4082866"/>
            <a:ext cx="7412123" cy="428179"/>
          </a:xfrm>
          <a:prstGeom prst="rect">
            <a:avLst/>
          </a:prstGeom>
        </p:spPr>
        <p:txBody>
          <a:bodyPr lIns="0" tIns="0" rIns="0" bIns="0"/>
          <a:lstStyle>
            <a:lvl1pPr marL="0" indent="0">
              <a:buNone/>
              <a:defRPr sz="1600" baseline="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Q&amp;A email address</a:t>
            </a:r>
          </a:p>
        </p:txBody>
      </p:sp>
    </p:spTree>
    <p:extLst>
      <p:ext uri="{BB962C8B-B14F-4D97-AF65-F5344CB8AC3E}">
        <p14:creationId xmlns:p14="http://schemas.microsoft.com/office/powerpoint/2010/main" val="1153701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Text heavy blue ">
    <p:bg>
      <p:bgPr>
        <a:solidFill>
          <a:schemeClr val="tx2"/>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377827" y="1524000"/>
            <a:ext cx="11425239" cy="4281489"/>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4" name="Text Placeholder 3"/>
          <p:cNvSpPr>
            <a:spLocks noGrp="1"/>
          </p:cNvSpPr>
          <p:nvPr>
            <p:ph type="body" sz="quarter" idx="10" hasCustomPrompt="1"/>
          </p:nvPr>
        </p:nvSpPr>
        <p:spPr>
          <a:xfrm>
            <a:off x="380473" y="999037"/>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sz="2400" baseline="0"/>
            </a:lvl1pPr>
          </a:lstStyle>
          <a:p>
            <a:r>
              <a:rPr lang="en-GB" sz="3600" dirty="0"/>
              <a:t>CRES IT Architecture for RFP</a:t>
            </a:r>
            <a:endParaRPr lang="en-ZA" dirty="0"/>
          </a:p>
        </p:txBody>
      </p:sp>
      <p:cxnSp>
        <p:nvCxnSpPr>
          <p:cNvPr id="6" name="Straight Connector 5"/>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31881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Opening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 y="0"/>
            <a:ext cx="12192000" cy="6858000"/>
          </a:xfrm>
          <a:prstGeom prst="rect">
            <a:avLst/>
          </a:prstGeom>
        </p:spPr>
      </p:pic>
    </p:spTree>
    <p:extLst>
      <p:ext uri="{BB962C8B-B14F-4D97-AF65-F5344CB8AC3E}">
        <p14:creationId xmlns:p14="http://schemas.microsoft.com/office/powerpoint/2010/main" val="24518793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Opening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 y="0"/>
            <a:ext cx="12192000" cy="6858000"/>
          </a:xfrm>
          <a:prstGeom prst="rect">
            <a:avLst/>
          </a:prstGeom>
        </p:spPr>
      </p:pic>
    </p:spTree>
    <p:extLst>
      <p:ext uri="{BB962C8B-B14F-4D97-AF65-F5344CB8AC3E}">
        <p14:creationId xmlns:p14="http://schemas.microsoft.com/office/powerpoint/2010/main" val="39032607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5" y="0"/>
            <a:ext cx="12192000" cy="6858000"/>
          </a:xfrm>
          <a:prstGeom prst="rect">
            <a:avLst/>
          </a:prstGeom>
        </p:spPr>
      </p:pic>
      <p:sp>
        <p:nvSpPr>
          <p:cNvPr id="5" name="Title 4"/>
          <p:cNvSpPr>
            <a:spLocks noGrp="1"/>
          </p:cNvSpPr>
          <p:nvPr>
            <p:ph type="title" hasCustomPrompt="1"/>
          </p:nvPr>
        </p:nvSpPr>
        <p:spPr>
          <a:xfrm>
            <a:off x="1548877" y="1415337"/>
            <a:ext cx="6985000" cy="582811"/>
          </a:xfrm>
        </p:spPr>
        <p:txBody>
          <a:bodyPr lIns="0" tIns="0" rIns="0" bIns="0" anchor="t" anchorCtr="0"/>
          <a:lstStyle>
            <a:lvl1pPr algn="l">
              <a:defRPr sz="4396" b="0" baseline="0">
                <a:solidFill>
                  <a:schemeClr val="tx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7" y="2023534"/>
            <a:ext cx="6985000" cy="482600"/>
          </a:xfrm>
          <a:prstGeom prst="rect">
            <a:avLst/>
          </a:prstGeom>
        </p:spPr>
        <p:txBody>
          <a:bodyPr lIns="0" tIns="0" rIns="0" bIns="0"/>
          <a:lstStyle>
            <a:lvl1pPr marL="0" indent="0">
              <a:buNone/>
              <a:defRPr sz="2398">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7" y="4084181"/>
            <a:ext cx="6985000" cy="225352"/>
          </a:xfrm>
          <a:prstGeom prst="rect">
            <a:avLst/>
          </a:prstGeom>
        </p:spPr>
        <p:txBody>
          <a:bodyPr lIns="0" tIns="0" rIns="0" bIns="0"/>
          <a:lstStyle>
            <a:lvl1pPr marL="0" indent="0">
              <a:buNone/>
              <a:defRPr sz="1599">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7" y="4309533"/>
            <a:ext cx="6985000" cy="225352"/>
          </a:xfrm>
          <a:prstGeom prst="rect">
            <a:avLst/>
          </a:prstGeom>
        </p:spPr>
        <p:txBody>
          <a:bodyPr lIns="0" tIns="0" rIns="0" bIns="0"/>
          <a:lstStyle>
            <a:lvl1pPr marL="0" indent="0">
              <a:buNone/>
              <a:defRPr sz="1599">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val="285668995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 y="0"/>
            <a:ext cx="12192000" cy="6858000"/>
          </a:xfrm>
          <a:prstGeom prst="rect">
            <a:avLst/>
          </a:prstGeom>
        </p:spPr>
      </p:pic>
      <p:sp>
        <p:nvSpPr>
          <p:cNvPr id="5" name="Title 4"/>
          <p:cNvSpPr>
            <a:spLocks noGrp="1"/>
          </p:cNvSpPr>
          <p:nvPr>
            <p:ph type="title" hasCustomPrompt="1"/>
          </p:nvPr>
        </p:nvSpPr>
        <p:spPr>
          <a:xfrm>
            <a:off x="1548879" y="1415337"/>
            <a:ext cx="6945335" cy="582811"/>
          </a:xfrm>
        </p:spPr>
        <p:txBody>
          <a:bodyPr lIns="0" tIns="0" rIns="0" bIns="0" anchor="t" anchorCtr="0"/>
          <a:lstStyle>
            <a:lvl1pPr algn="l">
              <a:defRPr sz="4396"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7" y="2023534"/>
            <a:ext cx="6985000" cy="482600"/>
          </a:xfrm>
          <a:prstGeom prst="rect">
            <a:avLst/>
          </a:prstGeom>
        </p:spPr>
        <p:txBody>
          <a:bodyPr lIns="0" tIns="0" rIns="0" bIns="0"/>
          <a:lstStyle>
            <a:lvl1pPr marL="0" indent="0">
              <a:buNone/>
              <a:defRPr sz="2398">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7" y="4084181"/>
            <a:ext cx="6985000" cy="225352"/>
          </a:xfrm>
          <a:prstGeom prst="rect">
            <a:avLst/>
          </a:prstGeom>
        </p:spPr>
        <p:txBody>
          <a:bodyPr lIns="0" tIns="0" rIns="0" bIns="0"/>
          <a:lstStyle>
            <a:lvl1pPr marL="0" indent="0">
              <a:buNone/>
              <a:defRPr sz="1599">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7" y="4309533"/>
            <a:ext cx="6985000" cy="225352"/>
          </a:xfrm>
          <a:prstGeom prst="rect">
            <a:avLst/>
          </a:prstGeom>
        </p:spPr>
        <p:txBody>
          <a:bodyPr lIns="0" tIns="0" rIns="0" bIns="0"/>
          <a:lstStyle>
            <a:lvl1pPr marL="0" indent="0">
              <a:buNone/>
              <a:defRPr sz="1599">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val="347301797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5" y="0"/>
            <a:ext cx="12192000" cy="6858000"/>
          </a:xfrm>
          <a:prstGeom prst="rect">
            <a:avLst/>
          </a:prstGeom>
        </p:spPr>
        <p:txBody>
          <a:bodyPr/>
          <a:lstStyle>
            <a:lvl1pPr marL="0" indent="0">
              <a:buNone/>
              <a:defRPr sz="1399" baseline="0">
                <a:latin typeface="+mn-lt"/>
              </a:defRPr>
            </a:lvl1pPr>
          </a:lstStyle>
          <a:p>
            <a:r>
              <a:rPr lang="en-ZA" dirty="0">
                <a:latin typeface="+mn-lt"/>
              </a:rPr>
              <a:t>Add picture</a:t>
            </a:r>
            <a:endParaRPr lang="en-ZA" dirty="0"/>
          </a:p>
        </p:txBody>
      </p:sp>
      <p:sp>
        <p:nvSpPr>
          <p:cNvPr id="5" name="Title 4"/>
          <p:cNvSpPr>
            <a:spLocks noGrp="1"/>
          </p:cNvSpPr>
          <p:nvPr>
            <p:ph type="title" hasCustomPrompt="1"/>
          </p:nvPr>
        </p:nvSpPr>
        <p:spPr>
          <a:xfrm>
            <a:off x="1548879" y="1415337"/>
            <a:ext cx="6945335" cy="582811"/>
          </a:xfrm>
        </p:spPr>
        <p:txBody>
          <a:bodyPr lIns="0" tIns="0" rIns="0" bIns="0" anchor="t" anchorCtr="0"/>
          <a:lstStyle>
            <a:lvl1pPr algn="l">
              <a:defRPr sz="4396"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7" y="2023534"/>
            <a:ext cx="6985000" cy="482600"/>
          </a:xfrm>
          <a:prstGeom prst="rect">
            <a:avLst/>
          </a:prstGeom>
        </p:spPr>
        <p:txBody>
          <a:bodyPr lIns="0" tIns="0" rIns="0" bIns="0"/>
          <a:lstStyle>
            <a:lvl1pPr marL="0" indent="0">
              <a:buNone/>
              <a:defRPr sz="2398">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8359" t="15001" r="2265" b="4027"/>
          <a:stretch/>
        </p:blipFill>
        <p:spPr>
          <a:xfrm>
            <a:off x="1019182" y="1028705"/>
            <a:ext cx="10896601" cy="5553075"/>
          </a:xfrm>
          <a:prstGeom prst="rect">
            <a:avLst/>
          </a:prstGeom>
        </p:spPr>
      </p:pic>
    </p:spTree>
    <p:extLst>
      <p:ext uri="{BB962C8B-B14F-4D97-AF65-F5344CB8AC3E}">
        <p14:creationId xmlns:p14="http://schemas.microsoft.com/office/powerpoint/2010/main" val="76563206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026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 Full page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3" y="400597"/>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2" hasCustomPrompt="1"/>
          </p:nvPr>
        </p:nvSpPr>
        <p:spPr>
          <a:xfrm>
            <a:off x="377693"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3" hasCustomPrompt="1"/>
          </p:nvPr>
        </p:nvSpPr>
        <p:spPr>
          <a:xfrm>
            <a:off x="9001413" y="400597"/>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p:ph type="pic" sz="quarter" idx="14" hasCustomPrompt="1"/>
          </p:nvPr>
        </p:nvSpPr>
        <p:spPr>
          <a:xfrm>
            <a:off x="9001413"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7" name="Picture Placeholder 5"/>
          <p:cNvSpPr>
            <a:spLocks noGrp="1"/>
          </p:cNvSpPr>
          <p:nvPr>
            <p:ph type="pic" sz="quarter" idx="15" hasCustomPrompt="1"/>
          </p:nvPr>
        </p:nvSpPr>
        <p:spPr>
          <a:xfrm>
            <a:off x="6126840" y="400597"/>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8" name="Picture Placeholder 5"/>
          <p:cNvSpPr>
            <a:spLocks noGrp="1"/>
          </p:cNvSpPr>
          <p:nvPr>
            <p:ph type="pic" sz="quarter" idx="16" hasCustomPrompt="1"/>
          </p:nvPr>
        </p:nvSpPr>
        <p:spPr>
          <a:xfrm>
            <a:off x="6126840"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9" name="Picture Placeholder 5"/>
          <p:cNvSpPr>
            <a:spLocks noGrp="1"/>
          </p:cNvSpPr>
          <p:nvPr>
            <p:ph type="pic" sz="quarter" idx="17" hasCustomPrompt="1"/>
          </p:nvPr>
        </p:nvSpPr>
        <p:spPr>
          <a:xfrm>
            <a:off x="3252267" y="400597"/>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252267"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Tree>
    <p:extLst>
      <p:ext uri="{BB962C8B-B14F-4D97-AF65-F5344CB8AC3E}">
        <p14:creationId xmlns:p14="http://schemas.microsoft.com/office/powerpoint/2010/main" val="62054554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cxnSp>
        <p:nvCxnSpPr>
          <p:cNvPr id="5" name="Straight Connector 4"/>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1533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1000274"/>
            <a:ext cx="11422063" cy="339725"/>
          </a:xfrm>
          <a:prstGeom prst="rect">
            <a:avLst/>
          </a:prstGeom>
        </p:spPr>
        <p:txBody>
          <a:bodyPr lIns="0" tIns="0" rIns="0" bIns="0"/>
          <a:lstStyle>
            <a:lvl1pPr marL="0" indent="0">
              <a:buNone/>
              <a:defRPr sz="19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cxnSp>
        <p:nvCxnSpPr>
          <p:cNvPr id="5" name="Straight Connector 4"/>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52815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subtitle &amp;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9052"/>
            <a:ext cx="11422063" cy="339725"/>
          </a:xfrm>
          <a:prstGeom prst="rect">
            <a:avLst/>
          </a:prstGeom>
        </p:spPr>
        <p:txBody>
          <a:bodyPr lIns="0" tIns="0" rIns="0" bIns="0"/>
          <a:lstStyle>
            <a:lvl1pPr marL="0" indent="0">
              <a:buNone/>
              <a:defRPr sz="19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1000" y="1481138"/>
            <a:ext cx="11421533" cy="4324350"/>
          </a:xfrm>
          <a:prstGeom prst="rect">
            <a:avLst/>
          </a:prstGeom>
        </p:spPr>
        <p:txBody>
          <a:bodyPr lIns="0" tIns="0" rIns="0" bIns="0"/>
          <a:lstStyle>
            <a:lvl1pPr>
              <a:defRPr lang="en-US" sz="1799" dirty="0" smtClean="0">
                <a:solidFill>
                  <a:schemeClr val="bg2"/>
                </a:solidFill>
                <a:latin typeface="+mn-lt"/>
              </a:defRPr>
            </a:lvl1pPr>
            <a:lvl2pPr>
              <a:defRPr lang="en-US" sz="1599" dirty="0" smtClean="0">
                <a:solidFill>
                  <a:schemeClr val="bg2"/>
                </a:solidFill>
                <a:latin typeface="+mn-lt"/>
              </a:defRPr>
            </a:lvl2pPr>
            <a:lvl3pPr>
              <a:defRPr lang="en-US" sz="1399" dirty="0" smtClean="0">
                <a:solidFill>
                  <a:schemeClr val="bg2"/>
                </a:solidFill>
                <a:latin typeface="+mn-lt"/>
              </a:defRPr>
            </a:lvl3pPr>
            <a:lvl4pPr>
              <a:defRPr lang="en-US" sz="1399" dirty="0" smtClean="0">
                <a:solidFill>
                  <a:schemeClr val="bg2"/>
                </a:solidFill>
                <a:latin typeface="+mn-lt"/>
              </a:defRPr>
            </a:lvl4pPr>
            <a:lvl5pPr>
              <a:defRPr lang="en-ZA" sz="1399" dirty="0">
                <a:solidFill>
                  <a:schemeClr val="bg2"/>
                </a:solidFill>
                <a:latin typeface="+mn-lt"/>
              </a:defRPr>
            </a:lvl5pPr>
          </a:lstStyle>
          <a:p>
            <a:pPr marL="182417" lvl="0" indent="-182417">
              <a:lnSpc>
                <a:spcPct val="100000"/>
              </a:lnSpc>
              <a:spcBef>
                <a:spcPts val="0"/>
              </a:spcBef>
              <a:spcAft>
                <a:spcPts val="300"/>
              </a:spcAft>
            </a:pPr>
            <a:r>
              <a:rPr lang="en-US" dirty="0"/>
              <a:t>First bullet</a:t>
            </a:r>
          </a:p>
          <a:p>
            <a:pPr marL="447317" lvl="1" indent="-179244">
              <a:lnSpc>
                <a:spcPct val="100000"/>
              </a:lnSpc>
              <a:spcBef>
                <a:spcPts val="0"/>
              </a:spcBef>
              <a:spcAft>
                <a:spcPts val="300"/>
              </a:spcAft>
            </a:pPr>
            <a:r>
              <a:rPr lang="en-US" dirty="0"/>
              <a:t>Second level</a:t>
            </a:r>
          </a:p>
          <a:p>
            <a:pPr marL="808977" lvl="2" indent="-184003">
              <a:lnSpc>
                <a:spcPct val="100000"/>
              </a:lnSpc>
              <a:spcBef>
                <a:spcPts val="0"/>
              </a:spcBef>
              <a:spcAft>
                <a:spcPts val="300"/>
              </a:spcAft>
            </a:pPr>
            <a:r>
              <a:rPr lang="en-US" dirty="0"/>
              <a:t>Third level</a:t>
            </a:r>
          </a:p>
          <a:p>
            <a:pPr marL="1075464" lvl="3" indent="-182417">
              <a:lnSpc>
                <a:spcPct val="100000"/>
              </a:lnSpc>
              <a:spcBef>
                <a:spcPts val="0"/>
              </a:spcBef>
              <a:spcAft>
                <a:spcPts val="300"/>
              </a:spcAft>
            </a:pPr>
            <a:r>
              <a:rPr lang="en-US" dirty="0"/>
              <a:t>Fourth level</a:t>
            </a:r>
          </a:p>
          <a:p>
            <a:pPr marL="1341951" lvl="4" indent="-180830">
              <a:lnSpc>
                <a:spcPct val="100000"/>
              </a:lnSpc>
              <a:spcBef>
                <a:spcPts val="0"/>
              </a:spcBef>
              <a:spcAft>
                <a:spcPts val="300"/>
              </a:spcAft>
              <a:buChar char="•"/>
              <a:tabLst/>
            </a:pPr>
            <a:r>
              <a:rPr lang="en-US" dirty="0"/>
              <a:t>Fifth level</a:t>
            </a:r>
            <a:endParaRPr lang="en-ZA" dirty="0"/>
          </a:p>
        </p:txBody>
      </p:sp>
      <p:cxnSp>
        <p:nvCxnSpPr>
          <p:cNvPr id="5" name="Straight Connector 4"/>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6841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One pictur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702" y="1524000"/>
            <a:ext cx="11424838" cy="4281488"/>
          </a:xfrm>
          <a:prstGeom prst="rect">
            <a:avLst/>
          </a:prstGeom>
          <a:noFill/>
          <a:ln>
            <a:noFill/>
          </a:ln>
        </p:spPr>
        <p:txBody>
          <a:bodyPr anchor="ctr"/>
          <a:lstStyle>
            <a:lvl1pPr marL="0" indent="0" algn="ctr">
              <a:buNone/>
              <a:defRPr sz="1599" baseline="0">
                <a:solidFill>
                  <a:schemeClr val="tx2"/>
                </a:solidFill>
                <a:latin typeface="+mn-lt"/>
              </a:defRPr>
            </a:lvl1pPr>
          </a:lstStyle>
          <a:p>
            <a:r>
              <a:rPr lang="en-ZA" dirty="0"/>
              <a:t>When you need slides that give Images sufficient display space</a:t>
            </a:r>
          </a:p>
        </p:txBody>
      </p:sp>
      <p:sp>
        <p:nvSpPr>
          <p:cNvPr id="4" name="Text Placeholder 3"/>
          <p:cNvSpPr>
            <a:spLocks noGrp="1"/>
          </p:cNvSpPr>
          <p:nvPr>
            <p:ph type="body" sz="quarter" idx="10" hasCustomPrompt="1"/>
          </p:nvPr>
        </p:nvSpPr>
        <p:spPr>
          <a:xfrm>
            <a:off x="380473" y="991565"/>
            <a:ext cx="11422063" cy="339725"/>
          </a:xfrm>
          <a:prstGeom prst="rect">
            <a:avLst/>
          </a:prstGeom>
        </p:spPr>
        <p:txBody>
          <a:bodyPr lIns="0" tIns="0" rIns="0" bIns="0"/>
          <a:lstStyle>
            <a:lvl1pPr marL="0" indent="0">
              <a:buNone/>
              <a:defRPr sz="19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7" name="Straight Connector 6"/>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59251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8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700" y="1462905"/>
            <a:ext cx="2808000" cy="2138936"/>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3" y="990342"/>
            <a:ext cx="11422063" cy="339725"/>
          </a:xfrm>
          <a:prstGeom prst="rect">
            <a:avLst/>
          </a:prstGeom>
        </p:spPr>
        <p:txBody>
          <a:bodyPr lIns="0" tIns="0" rIns="0" bIns="0"/>
          <a:lstStyle>
            <a:lvl1pPr marL="0" indent="0">
              <a:buNone/>
              <a:defRPr sz="19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
        <p:nvSpPr>
          <p:cNvPr id="7" name="Picture Placeholder 5"/>
          <p:cNvSpPr>
            <a:spLocks noGrp="1"/>
          </p:cNvSpPr>
          <p:nvPr>
            <p:ph type="pic" sz="quarter" idx="12" hasCustomPrompt="1"/>
          </p:nvPr>
        </p:nvSpPr>
        <p:spPr>
          <a:xfrm>
            <a:off x="377700" y="3666552"/>
            <a:ext cx="2808000" cy="2138936"/>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249732" y="1462905"/>
            <a:ext cx="2808000" cy="2138936"/>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9" name="Picture Placeholder 5"/>
          <p:cNvSpPr>
            <a:spLocks noGrp="1"/>
          </p:cNvSpPr>
          <p:nvPr>
            <p:ph type="pic" sz="quarter" idx="14" hasCustomPrompt="1"/>
          </p:nvPr>
        </p:nvSpPr>
        <p:spPr>
          <a:xfrm>
            <a:off x="3249732" y="3666552"/>
            <a:ext cx="2808000" cy="2138936"/>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10" name="Picture Placeholder 5"/>
          <p:cNvSpPr>
            <a:spLocks noGrp="1"/>
          </p:cNvSpPr>
          <p:nvPr>
            <p:ph type="pic" sz="quarter" idx="15" hasCustomPrompt="1"/>
          </p:nvPr>
        </p:nvSpPr>
        <p:spPr>
          <a:xfrm>
            <a:off x="8993811" y="1462905"/>
            <a:ext cx="2808000" cy="2138936"/>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11" name="Picture Placeholder 5"/>
          <p:cNvSpPr>
            <a:spLocks noGrp="1"/>
          </p:cNvSpPr>
          <p:nvPr>
            <p:ph type="pic" sz="quarter" idx="16" hasCustomPrompt="1"/>
          </p:nvPr>
        </p:nvSpPr>
        <p:spPr>
          <a:xfrm>
            <a:off x="8993811" y="3666552"/>
            <a:ext cx="2808000" cy="2138936"/>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12" name="Picture Placeholder 5"/>
          <p:cNvSpPr>
            <a:spLocks noGrp="1"/>
          </p:cNvSpPr>
          <p:nvPr>
            <p:ph type="pic" sz="quarter" idx="17" hasCustomPrompt="1"/>
          </p:nvPr>
        </p:nvSpPr>
        <p:spPr>
          <a:xfrm>
            <a:off x="6121769" y="1462905"/>
            <a:ext cx="2808000" cy="2138936"/>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13" name="Picture Placeholder 5"/>
          <p:cNvSpPr>
            <a:spLocks noGrp="1"/>
          </p:cNvSpPr>
          <p:nvPr>
            <p:ph type="pic" sz="quarter" idx="18" hasCustomPrompt="1"/>
          </p:nvPr>
        </p:nvSpPr>
        <p:spPr>
          <a:xfrm>
            <a:off x="6121769" y="3666552"/>
            <a:ext cx="2808000" cy="2138936"/>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cxnSp>
        <p:nvCxnSpPr>
          <p:cNvPr id="14" name="Straight Connector 13"/>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12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One picture split into 8">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8512" y="1462906"/>
            <a:ext cx="11424111" cy="4342582"/>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3" y="999052"/>
            <a:ext cx="11422063" cy="339725"/>
          </a:xfrm>
          <a:prstGeom prst="rect">
            <a:avLst/>
          </a:prstGeom>
        </p:spPr>
        <p:txBody>
          <a:bodyPr lIns="0" tIns="0" rIns="0" bIns="0"/>
          <a:lstStyle>
            <a:lvl1pPr marL="0" indent="0">
              <a:buNone/>
              <a:defRPr sz="19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3217577"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18" name="Rectangle 17"/>
          <p:cNvSpPr/>
          <p:nvPr userDrawn="1"/>
        </p:nvSpPr>
        <p:spPr>
          <a:xfrm>
            <a:off x="6088881"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19" name="Rectangle 18"/>
          <p:cNvSpPr/>
          <p:nvPr userDrawn="1"/>
        </p:nvSpPr>
        <p:spPr>
          <a:xfrm>
            <a:off x="8960186"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20" name="Rectangle 19"/>
          <p:cNvSpPr/>
          <p:nvPr userDrawn="1"/>
        </p:nvSpPr>
        <p:spPr>
          <a:xfrm rot="5400000">
            <a:off x="6057502" y="-2129188"/>
            <a:ext cx="54000" cy="115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Tree>
    <p:extLst>
      <p:ext uri="{BB962C8B-B14F-4D97-AF65-F5344CB8AC3E}">
        <p14:creationId xmlns:p14="http://schemas.microsoft.com/office/powerpoint/2010/main" val="33580279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wo pictures split into 4">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0473" y="991565"/>
            <a:ext cx="11422063" cy="339725"/>
          </a:xfrm>
          <a:prstGeom prst="rect">
            <a:avLst/>
          </a:prstGeom>
        </p:spPr>
        <p:txBody>
          <a:bodyPr lIns="0" tIns="0" rIns="0" bIns="0"/>
          <a:lstStyle>
            <a:lvl1pPr marL="0" indent="0">
              <a:buNone/>
              <a:defRPr sz="19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9" name="Picture Placeholder 5"/>
          <p:cNvSpPr>
            <a:spLocks noGrp="1"/>
          </p:cNvSpPr>
          <p:nvPr>
            <p:ph type="pic" sz="quarter" idx="12" hasCustomPrompt="1"/>
          </p:nvPr>
        </p:nvSpPr>
        <p:spPr>
          <a:xfrm>
            <a:off x="6124845" y="1462906"/>
            <a:ext cx="5684568" cy="4342582"/>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6" name="Picture Placeholder 5"/>
          <p:cNvSpPr>
            <a:spLocks noGrp="1"/>
          </p:cNvSpPr>
          <p:nvPr>
            <p:ph type="pic" sz="quarter" idx="11" hasCustomPrompt="1"/>
          </p:nvPr>
        </p:nvSpPr>
        <p:spPr>
          <a:xfrm>
            <a:off x="365133" y="1462906"/>
            <a:ext cx="5690257" cy="4342582"/>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0391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5 pictures">
    <p:bg>
      <p:bgPr>
        <a:solidFill>
          <a:schemeClr val="tx2"/>
        </a:solidFill>
        <a:effectLst/>
      </p:bgPr>
    </p:bg>
    <p:spTree>
      <p:nvGrpSpPr>
        <p:cNvPr id="1" name=""/>
        <p:cNvGrpSpPr/>
        <p:nvPr/>
      </p:nvGrpSpPr>
      <p:grpSpPr>
        <a:xfrm>
          <a:off x="0" y="0"/>
          <a:ext cx="0" cy="0"/>
          <a:chOff x="0" y="0"/>
          <a:chExt cx="0" cy="0"/>
        </a:xfrm>
      </p:grpSpPr>
      <p:sp>
        <p:nvSpPr>
          <p:cNvPr id="23" name="Picture Placeholder 5"/>
          <p:cNvSpPr>
            <a:spLocks noGrp="1"/>
          </p:cNvSpPr>
          <p:nvPr>
            <p:ph type="pic" sz="quarter" idx="15" hasCustomPrompt="1"/>
          </p:nvPr>
        </p:nvSpPr>
        <p:spPr>
          <a:xfrm>
            <a:off x="3261296" y="3625489"/>
            <a:ext cx="2829598" cy="2171290"/>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24" name="Picture Placeholder 5"/>
          <p:cNvSpPr>
            <a:spLocks noGrp="1"/>
          </p:cNvSpPr>
          <p:nvPr>
            <p:ph type="pic" sz="quarter" idx="16" hasCustomPrompt="1"/>
          </p:nvPr>
        </p:nvSpPr>
        <p:spPr>
          <a:xfrm>
            <a:off x="3261296" y="1462906"/>
            <a:ext cx="2829598" cy="2171290"/>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9" name="Picture Placeholder 5"/>
          <p:cNvSpPr>
            <a:spLocks noGrp="1"/>
          </p:cNvSpPr>
          <p:nvPr>
            <p:ph type="pic" sz="quarter" idx="12" hasCustomPrompt="1"/>
          </p:nvPr>
        </p:nvSpPr>
        <p:spPr>
          <a:xfrm>
            <a:off x="6132824" y="1462905"/>
            <a:ext cx="5676589" cy="4342584"/>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1" name="Picture Placeholder 5"/>
          <p:cNvSpPr>
            <a:spLocks noGrp="1"/>
          </p:cNvSpPr>
          <p:nvPr>
            <p:ph type="pic" sz="quarter" idx="13" hasCustomPrompt="1"/>
          </p:nvPr>
        </p:nvSpPr>
        <p:spPr>
          <a:xfrm>
            <a:off x="377698" y="3625489"/>
            <a:ext cx="2829598" cy="2171290"/>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22" name="Picture Placeholder 5"/>
          <p:cNvSpPr>
            <a:spLocks noGrp="1"/>
          </p:cNvSpPr>
          <p:nvPr>
            <p:ph type="pic" sz="quarter" idx="14" hasCustomPrompt="1"/>
          </p:nvPr>
        </p:nvSpPr>
        <p:spPr>
          <a:xfrm>
            <a:off x="377698" y="1462906"/>
            <a:ext cx="2829598" cy="2171290"/>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3" y="1002454"/>
            <a:ext cx="11422063" cy="339725"/>
          </a:xfrm>
          <a:prstGeom prst="rect">
            <a:avLst/>
          </a:prstGeom>
        </p:spPr>
        <p:txBody>
          <a:bodyPr lIns="0" tIns="0" rIns="0" bIns="0"/>
          <a:lstStyle>
            <a:lvl1pPr marL="0" indent="0">
              <a:buNone/>
              <a:defRPr sz="19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4" name="Straight Connector 13"/>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3207299" y="1432521"/>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26" name="Rectangle 25"/>
          <p:cNvSpPr/>
          <p:nvPr userDrawn="1"/>
        </p:nvSpPr>
        <p:spPr>
          <a:xfrm rot="5400000">
            <a:off x="3207294" y="747212"/>
            <a:ext cx="54000" cy="571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Tree>
    <p:extLst>
      <p:ext uri="{BB962C8B-B14F-4D97-AF65-F5344CB8AC3E}">
        <p14:creationId xmlns:p14="http://schemas.microsoft.com/office/powerpoint/2010/main" val="60574029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One full page imag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702" y="383192"/>
            <a:ext cx="11424838" cy="5422311"/>
          </a:xfrm>
          <a:prstGeom prst="rect">
            <a:avLst/>
          </a:prstGeom>
          <a:noFill/>
          <a:ln>
            <a:noFill/>
          </a:ln>
        </p:spPr>
        <p:txBody>
          <a:bodyPr anchor="ctr"/>
          <a:lstStyle>
            <a:lvl1pPr marL="0" indent="0" algn="ctr">
              <a:buNone/>
              <a:defRPr sz="1599">
                <a:solidFill>
                  <a:schemeClr val="bg2"/>
                </a:solidFill>
                <a:latin typeface="+mn-lt"/>
              </a:defRPr>
            </a:lvl1pPr>
          </a:lstStyle>
          <a:p>
            <a:r>
              <a:rPr lang="en-ZA" dirty="0"/>
              <a:t>When you need slides that give Images sufficient display space</a:t>
            </a:r>
          </a:p>
        </p:txBody>
      </p:sp>
    </p:spTree>
    <p:extLst>
      <p:ext uri="{BB962C8B-B14F-4D97-AF65-F5344CB8AC3E}">
        <p14:creationId xmlns:p14="http://schemas.microsoft.com/office/powerpoint/2010/main" val="300742130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8 Full page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700" y="400611"/>
            <a:ext cx="2808000" cy="2624235"/>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2" name="Picture Placeholder 5"/>
          <p:cNvSpPr>
            <a:spLocks noGrp="1"/>
          </p:cNvSpPr>
          <p:nvPr>
            <p:ph type="pic" sz="quarter" idx="12" hasCustomPrompt="1"/>
          </p:nvPr>
        </p:nvSpPr>
        <p:spPr>
          <a:xfrm>
            <a:off x="377700" y="3087658"/>
            <a:ext cx="2808000" cy="2717830"/>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3" name="Picture Placeholder 5"/>
          <p:cNvSpPr>
            <a:spLocks noGrp="1"/>
          </p:cNvSpPr>
          <p:nvPr>
            <p:ph type="pic" sz="quarter" idx="13" hasCustomPrompt="1"/>
          </p:nvPr>
        </p:nvSpPr>
        <p:spPr>
          <a:xfrm>
            <a:off x="9001419" y="400611"/>
            <a:ext cx="2808000" cy="2624235"/>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6" name="Picture Placeholder 5"/>
          <p:cNvSpPr>
            <a:spLocks noGrp="1"/>
          </p:cNvSpPr>
          <p:nvPr>
            <p:ph type="pic" sz="quarter" idx="14" hasCustomPrompt="1"/>
          </p:nvPr>
        </p:nvSpPr>
        <p:spPr>
          <a:xfrm>
            <a:off x="9001419" y="3087658"/>
            <a:ext cx="2808000" cy="2717830"/>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7" name="Picture Placeholder 5"/>
          <p:cNvSpPr>
            <a:spLocks noGrp="1"/>
          </p:cNvSpPr>
          <p:nvPr>
            <p:ph type="pic" sz="quarter" idx="15" hasCustomPrompt="1"/>
          </p:nvPr>
        </p:nvSpPr>
        <p:spPr>
          <a:xfrm>
            <a:off x="6126845" y="400611"/>
            <a:ext cx="2808000" cy="2624235"/>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8" name="Picture Placeholder 5"/>
          <p:cNvSpPr>
            <a:spLocks noGrp="1"/>
          </p:cNvSpPr>
          <p:nvPr>
            <p:ph type="pic" sz="quarter" idx="16" hasCustomPrompt="1"/>
          </p:nvPr>
        </p:nvSpPr>
        <p:spPr>
          <a:xfrm>
            <a:off x="6126845" y="3087658"/>
            <a:ext cx="2808000" cy="2717830"/>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9" name="Picture Placeholder 5"/>
          <p:cNvSpPr>
            <a:spLocks noGrp="1"/>
          </p:cNvSpPr>
          <p:nvPr>
            <p:ph type="pic" sz="quarter" idx="17" hasCustomPrompt="1"/>
          </p:nvPr>
        </p:nvSpPr>
        <p:spPr>
          <a:xfrm>
            <a:off x="3252271" y="400611"/>
            <a:ext cx="2808000" cy="2624235"/>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252271" y="3087658"/>
            <a:ext cx="2808000" cy="2717830"/>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Tree>
    <p:extLst>
      <p:ext uri="{BB962C8B-B14F-4D97-AF65-F5344CB8AC3E}">
        <p14:creationId xmlns:p14="http://schemas.microsoft.com/office/powerpoint/2010/main" val="715133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picture split into 8">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377696" y="374469"/>
            <a:ext cx="11424839" cy="5422311"/>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5" name="Rectangle 14"/>
          <p:cNvSpPr/>
          <p:nvPr userDrawn="1"/>
        </p:nvSpPr>
        <p:spPr>
          <a:xfrm>
            <a:off x="3201707" y="348344"/>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p:cNvSpPr/>
          <p:nvPr userDrawn="1"/>
        </p:nvSpPr>
        <p:spPr>
          <a:xfrm>
            <a:off x="6046673" y="348344"/>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ectangle 21"/>
          <p:cNvSpPr/>
          <p:nvPr userDrawn="1"/>
        </p:nvSpPr>
        <p:spPr>
          <a:xfrm>
            <a:off x="8935184" y="348344"/>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Rectangle 22"/>
          <p:cNvSpPr/>
          <p:nvPr userDrawn="1"/>
        </p:nvSpPr>
        <p:spPr>
          <a:xfrm>
            <a:off x="377695" y="3049915"/>
            <a:ext cx="11448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61670311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Full page picture split into 8">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377702" y="374483"/>
            <a:ext cx="11424838" cy="5422311"/>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5" name="Rectangle 14"/>
          <p:cNvSpPr/>
          <p:nvPr userDrawn="1"/>
        </p:nvSpPr>
        <p:spPr>
          <a:xfrm>
            <a:off x="3201712" y="348358"/>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21" name="Rectangle 20"/>
          <p:cNvSpPr/>
          <p:nvPr userDrawn="1"/>
        </p:nvSpPr>
        <p:spPr>
          <a:xfrm>
            <a:off x="6046678" y="348358"/>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22" name="Rectangle 21"/>
          <p:cNvSpPr/>
          <p:nvPr userDrawn="1"/>
        </p:nvSpPr>
        <p:spPr>
          <a:xfrm>
            <a:off x="8935184" y="348358"/>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23" name="Rectangle 22"/>
          <p:cNvSpPr/>
          <p:nvPr userDrawn="1"/>
        </p:nvSpPr>
        <p:spPr>
          <a:xfrm>
            <a:off x="377695" y="3049915"/>
            <a:ext cx="11448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Tree>
    <p:extLst>
      <p:ext uri="{BB962C8B-B14F-4D97-AF65-F5344CB8AC3E}">
        <p14:creationId xmlns:p14="http://schemas.microsoft.com/office/powerpoint/2010/main" val="231017190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8 Full page pictures split">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6081712" y="362010"/>
            <a:ext cx="5720823" cy="5443493"/>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1" name="Picture Placeholder 5"/>
          <p:cNvSpPr>
            <a:spLocks noGrp="1"/>
          </p:cNvSpPr>
          <p:nvPr userDrawn="1">
            <p:ph type="pic" sz="quarter" idx="12" hasCustomPrompt="1"/>
          </p:nvPr>
        </p:nvSpPr>
        <p:spPr>
          <a:xfrm>
            <a:off x="377702" y="362010"/>
            <a:ext cx="2819780" cy="2687919"/>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2" name="Picture Placeholder 5"/>
          <p:cNvSpPr>
            <a:spLocks noGrp="1"/>
          </p:cNvSpPr>
          <p:nvPr userDrawn="1">
            <p:ph type="pic" sz="quarter" idx="13" hasCustomPrompt="1"/>
          </p:nvPr>
        </p:nvSpPr>
        <p:spPr>
          <a:xfrm>
            <a:off x="377702" y="3077536"/>
            <a:ext cx="2819780" cy="2727967"/>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3" name="Picture Placeholder 5"/>
          <p:cNvSpPr>
            <a:spLocks noGrp="1"/>
          </p:cNvSpPr>
          <p:nvPr userDrawn="1">
            <p:ph type="pic" sz="quarter" idx="17" hasCustomPrompt="1"/>
          </p:nvPr>
        </p:nvSpPr>
        <p:spPr>
          <a:xfrm>
            <a:off x="3228713" y="361996"/>
            <a:ext cx="2813730" cy="2687918"/>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6" name="Picture Placeholder 5"/>
          <p:cNvSpPr>
            <a:spLocks noGrp="1"/>
          </p:cNvSpPr>
          <p:nvPr userDrawn="1">
            <p:ph type="pic" sz="quarter" idx="18" hasCustomPrompt="1"/>
          </p:nvPr>
        </p:nvSpPr>
        <p:spPr>
          <a:xfrm>
            <a:off x="3228713" y="3077536"/>
            <a:ext cx="2813730" cy="2727967"/>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grpSp>
        <p:nvGrpSpPr>
          <p:cNvPr id="5" name="Group 4"/>
          <p:cNvGrpSpPr/>
          <p:nvPr userDrawn="1"/>
        </p:nvGrpSpPr>
        <p:grpSpPr>
          <a:xfrm>
            <a:off x="321719" y="348358"/>
            <a:ext cx="11480730" cy="5457145"/>
            <a:chOff x="321711" y="348343"/>
            <a:chExt cx="11480729" cy="5457145"/>
          </a:xfrm>
        </p:grpSpPr>
        <p:sp>
          <p:nvSpPr>
            <p:cNvPr id="24" name="Rectangle 23"/>
            <p:cNvSpPr/>
            <p:nvPr/>
          </p:nvSpPr>
          <p:spPr>
            <a:xfrm>
              <a:off x="8895440"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25" name="Rectangle 24"/>
            <p:cNvSpPr/>
            <p:nvPr/>
          </p:nvSpPr>
          <p:spPr>
            <a:xfrm>
              <a:off x="6042440"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18" name="Rectangle 17"/>
            <p:cNvSpPr/>
            <p:nvPr userDrawn="1"/>
          </p:nvSpPr>
          <p:spPr>
            <a:xfrm>
              <a:off x="3174711"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19" name="Rectangle 18"/>
            <p:cNvSpPr/>
            <p:nvPr userDrawn="1"/>
          </p:nvSpPr>
          <p:spPr>
            <a:xfrm>
              <a:off x="321711"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26" name="Rectangle 25"/>
            <p:cNvSpPr/>
            <p:nvPr userDrawn="1"/>
          </p:nvSpPr>
          <p:spPr>
            <a:xfrm>
              <a:off x="6040976"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27" name="Rectangle 26"/>
            <p:cNvSpPr/>
            <p:nvPr userDrawn="1"/>
          </p:nvSpPr>
          <p:spPr>
            <a:xfrm>
              <a:off x="6035075"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grpSp>
    </p:spTree>
    <p:extLst>
      <p:ext uri="{BB962C8B-B14F-4D97-AF65-F5344CB8AC3E}">
        <p14:creationId xmlns:p14="http://schemas.microsoft.com/office/powerpoint/2010/main" val="323764025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ext and pict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3592"/>
            <a:ext cx="11422063" cy="339725"/>
          </a:xfrm>
          <a:prstGeom prst="rect">
            <a:avLst/>
          </a:prstGeom>
        </p:spPr>
        <p:txBody>
          <a:bodyPr lIns="0" tIns="0" rIns="0" bIns="0"/>
          <a:lstStyle>
            <a:lvl1pPr marL="0" indent="0">
              <a:buNone/>
              <a:defRPr sz="18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2297" y="1533391"/>
            <a:ext cx="5331824" cy="4272097"/>
          </a:xfrm>
          <a:prstGeom prst="rect">
            <a:avLst/>
          </a:prstGeom>
        </p:spPr>
        <p:txBody>
          <a:bodyPr lIns="0" tIns="0" rIns="0" bIns="0"/>
          <a:lstStyle>
            <a:lvl1pPr>
              <a:defRPr lang="en-US" sz="1799" dirty="0" smtClean="0">
                <a:solidFill>
                  <a:schemeClr val="bg2"/>
                </a:solidFill>
                <a:latin typeface="+mn-lt"/>
              </a:defRPr>
            </a:lvl1pPr>
            <a:lvl2pPr>
              <a:defRPr lang="en-US" sz="1599" dirty="0" smtClean="0">
                <a:solidFill>
                  <a:schemeClr val="bg2"/>
                </a:solidFill>
                <a:latin typeface="+mn-lt"/>
              </a:defRPr>
            </a:lvl2pPr>
            <a:lvl3pPr>
              <a:defRPr lang="en-US" sz="1399" dirty="0" smtClean="0">
                <a:solidFill>
                  <a:schemeClr val="bg2"/>
                </a:solidFill>
                <a:latin typeface="+mn-lt"/>
              </a:defRPr>
            </a:lvl3pPr>
            <a:lvl4pPr>
              <a:defRPr lang="en-US" sz="1399" dirty="0" smtClean="0">
                <a:solidFill>
                  <a:schemeClr val="bg2"/>
                </a:solidFill>
                <a:latin typeface="+mn-lt"/>
              </a:defRPr>
            </a:lvl4pPr>
            <a:lvl5pPr>
              <a:defRPr lang="en-ZA" sz="1399" dirty="0">
                <a:solidFill>
                  <a:schemeClr val="bg2"/>
                </a:solidFill>
                <a:latin typeface="+mn-lt"/>
              </a:defRPr>
            </a:lvl5pPr>
          </a:lstStyle>
          <a:p>
            <a:pPr marL="182417" lvl="0" indent="-182417">
              <a:lnSpc>
                <a:spcPct val="100000"/>
              </a:lnSpc>
              <a:spcBef>
                <a:spcPts val="0"/>
              </a:spcBef>
              <a:spcAft>
                <a:spcPts val="300"/>
              </a:spcAft>
            </a:pPr>
            <a:r>
              <a:rPr lang="en-US" dirty="0"/>
              <a:t>First bullet</a:t>
            </a:r>
          </a:p>
          <a:p>
            <a:pPr marL="447317" lvl="1" indent="-179244">
              <a:lnSpc>
                <a:spcPct val="100000"/>
              </a:lnSpc>
              <a:spcBef>
                <a:spcPts val="0"/>
              </a:spcBef>
              <a:spcAft>
                <a:spcPts val="300"/>
              </a:spcAft>
            </a:pPr>
            <a:r>
              <a:rPr lang="en-US" dirty="0"/>
              <a:t>Second level</a:t>
            </a:r>
          </a:p>
          <a:p>
            <a:pPr marL="808977" lvl="2" indent="-184003">
              <a:lnSpc>
                <a:spcPct val="100000"/>
              </a:lnSpc>
              <a:spcBef>
                <a:spcPts val="0"/>
              </a:spcBef>
              <a:spcAft>
                <a:spcPts val="300"/>
              </a:spcAft>
            </a:pPr>
            <a:r>
              <a:rPr lang="en-US" dirty="0"/>
              <a:t>Third level</a:t>
            </a:r>
          </a:p>
          <a:p>
            <a:pPr marL="1075464" lvl="3" indent="-182417">
              <a:lnSpc>
                <a:spcPct val="100000"/>
              </a:lnSpc>
              <a:spcBef>
                <a:spcPts val="0"/>
              </a:spcBef>
              <a:spcAft>
                <a:spcPts val="300"/>
              </a:spcAft>
            </a:pPr>
            <a:r>
              <a:rPr lang="en-US" dirty="0"/>
              <a:t>Fourth level</a:t>
            </a:r>
          </a:p>
          <a:p>
            <a:pPr marL="1341951" lvl="4" indent="-180830">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7" y="1533391"/>
            <a:ext cx="5340045" cy="4272097"/>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cxnSp>
        <p:nvCxnSpPr>
          <p:cNvPr id="8" name="Straight Connector 7"/>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263559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ext and two pictures ">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3386"/>
            <a:ext cx="11422063" cy="339725"/>
          </a:xfrm>
          <a:prstGeom prst="rect">
            <a:avLst/>
          </a:prstGeom>
        </p:spPr>
        <p:txBody>
          <a:bodyPr lIns="0" tIns="0" rIns="0" bIns="0"/>
          <a:lstStyle>
            <a:lvl1pPr marL="0" indent="0">
              <a:buNone/>
              <a:defRPr sz="18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7696" y="1533392"/>
            <a:ext cx="5706291" cy="1889078"/>
          </a:xfrm>
          <a:prstGeom prst="rect">
            <a:avLst/>
          </a:prstGeom>
        </p:spPr>
        <p:txBody>
          <a:bodyPr lIns="0" tIns="0" rIns="0" bIns="0"/>
          <a:lstStyle>
            <a:lvl1pPr>
              <a:defRPr lang="en-US" sz="1799" dirty="0" smtClean="0">
                <a:solidFill>
                  <a:schemeClr val="bg2"/>
                </a:solidFill>
                <a:latin typeface="+mn-lt"/>
              </a:defRPr>
            </a:lvl1pPr>
            <a:lvl2pPr>
              <a:defRPr lang="en-US" sz="1599" dirty="0" smtClean="0">
                <a:solidFill>
                  <a:schemeClr val="bg2"/>
                </a:solidFill>
                <a:latin typeface="+mn-lt"/>
              </a:defRPr>
            </a:lvl2pPr>
            <a:lvl3pPr>
              <a:defRPr lang="en-US" sz="1399" dirty="0" smtClean="0">
                <a:solidFill>
                  <a:schemeClr val="bg2"/>
                </a:solidFill>
                <a:latin typeface="+mn-lt"/>
              </a:defRPr>
            </a:lvl3pPr>
            <a:lvl4pPr>
              <a:defRPr lang="en-US" sz="1399" dirty="0" smtClean="0">
                <a:solidFill>
                  <a:schemeClr val="bg2"/>
                </a:solidFill>
                <a:latin typeface="+mn-lt"/>
              </a:defRPr>
            </a:lvl4pPr>
            <a:lvl5pPr>
              <a:defRPr lang="en-ZA" sz="1399" dirty="0">
                <a:solidFill>
                  <a:schemeClr val="bg2"/>
                </a:solidFill>
                <a:latin typeface="+mn-lt"/>
              </a:defRPr>
            </a:lvl5pPr>
          </a:lstStyle>
          <a:p>
            <a:pPr marL="182417" lvl="0" indent="-182417">
              <a:lnSpc>
                <a:spcPct val="100000"/>
              </a:lnSpc>
              <a:spcBef>
                <a:spcPts val="0"/>
              </a:spcBef>
              <a:spcAft>
                <a:spcPts val="300"/>
              </a:spcAft>
            </a:pPr>
            <a:r>
              <a:rPr lang="en-US" dirty="0"/>
              <a:t>First bullet</a:t>
            </a:r>
          </a:p>
          <a:p>
            <a:pPr marL="447317" lvl="1" indent="-179244">
              <a:lnSpc>
                <a:spcPct val="100000"/>
              </a:lnSpc>
              <a:spcBef>
                <a:spcPts val="0"/>
              </a:spcBef>
              <a:spcAft>
                <a:spcPts val="300"/>
              </a:spcAft>
            </a:pPr>
            <a:r>
              <a:rPr lang="en-US" dirty="0"/>
              <a:t>Second level</a:t>
            </a:r>
          </a:p>
          <a:p>
            <a:pPr marL="808977" lvl="2" indent="-184003">
              <a:lnSpc>
                <a:spcPct val="100000"/>
              </a:lnSpc>
              <a:spcBef>
                <a:spcPts val="0"/>
              </a:spcBef>
              <a:spcAft>
                <a:spcPts val="300"/>
              </a:spcAft>
            </a:pPr>
            <a:r>
              <a:rPr lang="en-US" dirty="0"/>
              <a:t>Third level</a:t>
            </a:r>
          </a:p>
          <a:p>
            <a:pPr marL="1075464" lvl="3" indent="-182417">
              <a:lnSpc>
                <a:spcPct val="100000"/>
              </a:lnSpc>
              <a:spcBef>
                <a:spcPts val="0"/>
              </a:spcBef>
              <a:spcAft>
                <a:spcPts val="300"/>
              </a:spcAft>
            </a:pPr>
            <a:r>
              <a:rPr lang="en-US" dirty="0"/>
              <a:t>Fourth level</a:t>
            </a:r>
          </a:p>
          <a:p>
            <a:pPr marL="1341951" lvl="4" indent="-180830">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7" y="1533391"/>
            <a:ext cx="5340045" cy="4272097"/>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77702" y="3631474"/>
            <a:ext cx="5709594" cy="2174014"/>
          </a:xfrm>
          <a:prstGeom prst="rect">
            <a:avLst/>
          </a:prstGeom>
        </p:spPr>
        <p:txBody>
          <a:bodyPr lIns="0" tIns="0" rIns="0" bIns="0"/>
          <a:lstStyle>
            <a:lvl1pPr marL="0" indent="0">
              <a:buNone/>
              <a:defRPr lang="en-ZA" sz="1799" dirty="0">
                <a:solidFill>
                  <a:schemeClr val="bg2"/>
                </a:solidFill>
                <a:latin typeface="+mn-lt"/>
              </a:defRPr>
            </a:lvl1pPr>
          </a:lstStyle>
          <a:p>
            <a:pPr marL="182417" lvl="0" indent="-182417">
              <a:lnSpc>
                <a:spcPct val="100000"/>
              </a:lnSpc>
              <a:spcBef>
                <a:spcPts val="0"/>
              </a:spcBef>
              <a:spcAft>
                <a:spcPts val="300"/>
              </a:spcAft>
            </a:pPr>
            <a:r>
              <a:rPr lang="en-ZA" dirty="0"/>
              <a:t>Add picture</a:t>
            </a:r>
          </a:p>
        </p:txBody>
      </p:sp>
      <p:cxnSp>
        <p:nvCxnSpPr>
          <p:cNvPr id="9" name="Straight Connector 8"/>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72318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ext, chart &amp; picture">
    <p:bg>
      <p:bgPr>
        <a:solidFill>
          <a:schemeClr val="tx2"/>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377702" y="3632200"/>
            <a:ext cx="5709594" cy="2173288"/>
          </a:xfrm>
          <a:prstGeom prst="rect">
            <a:avLst/>
          </a:prstGeom>
        </p:spPr>
        <p:txBody>
          <a:bodyPr/>
          <a:lstStyle>
            <a:lvl1pPr marL="0" indent="0">
              <a:buNone/>
              <a:defRPr sz="1799">
                <a:solidFill>
                  <a:schemeClr val="bg2"/>
                </a:solidFill>
                <a:latin typeface="+mn-lt"/>
              </a:defRPr>
            </a:lvl1pPr>
          </a:lstStyle>
          <a:p>
            <a:r>
              <a:rPr lang="en-ZA" dirty="0"/>
              <a:t>Add chart</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9052"/>
            <a:ext cx="11422063" cy="339725"/>
          </a:xfrm>
          <a:prstGeom prst="rect">
            <a:avLst/>
          </a:prstGeom>
        </p:spPr>
        <p:txBody>
          <a:bodyPr lIns="0" tIns="0" rIns="0" bIns="0"/>
          <a:lstStyle>
            <a:lvl1pPr marL="0" indent="0">
              <a:buNone/>
              <a:defRPr sz="18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1002" y="1533392"/>
            <a:ext cx="5706291" cy="1889078"/>
          </a:xfrm>
          <a:prstGeom prst="rect">
            <a:avLst/>
          </a:prstGeom>
        </p:spPr>
        <p:txBody>
          <a:bodyPr lIns="0" tIns="0" rIns="0" bIns="0"/>
          <a:lstStyle>
            <a:lvl1pPr>
              <a:spcBef>
                <a:spcPts val="0"/>
              </a:spcBef>
              <a:defRPr lang="en-US" sz="1799" dirty="0" smtClean="0">
                <a:solidFill>
                  <a:schemeClr val="bg2"/>
                </a:solidFill>
                <a:latin typeface="+mn-lt"/>
              </a:defRPr>
            </a:lvl1pPr>
            <a:lvl2pPr>
              <a:spcBef>
                <a:spcPts val="0"/>
              </a:spcBef>
              <a:defRPr lang="en-US" sz="1599" dirty="0" smtClean="0">
                <a:solidFill>
                  <a:schemeClr val="bg2"/>
                </a:solidFill>
                <a:latin typeface="+mn-lt"/>
              </a:defRPr>
            </a:lvl2pPr>
            <a:lvl3pPr>
              <a:spcBef>
                <a:spcPts val="0"/>
              </a:spcBef>
              <a:defRPr lang="en-US" sz="1399" dirty="0" smtClean="0">
                <a:solidFill>
                  <a:schemeClr val="bg2"/>
                </a:solidFill>
                <a:latin typeface="+mn-lt"/>
              </a:defRPr>
            </a:lvl3pPr>
            <a:lvl4pPr>
              <a:spcBef>
                <a:spcPts val="0"/>
              </a:spcBef>
              <a:defRPr lang="en-US" sz="1399" dirty="0" smtClean="0">
                <a:solidFill>
                  <a:schemeClr val="bg2"/>
                </a:solidFill>
                <a:latin typeface="+mn-lt"/>
              </a:defRPr>
            </a:lvl4pPr>
            <a:lvl5pPr>
              <a:spcBef>
                <a:spcPts val="0"/>
              </a:spcBef>
              <a:defRPr lang="en-ZA" sz="1399" dirty="0">
                <a:solidFill>
                  <a:schemeClr val="bg2"/>
                </a:solidFill>
                <a:latin typeface="+mn-lt"/>
              </a:defRPr>
            </a:lvl5pPr>
          </a:lstStyle>
          <a:p>
            <a:pPr marL="182417" lvl="0" indent="-182417">
              <a:lnSpc>
                <a:spcPct val="100000"/>
              </a:lnSpc>
              <a:spcAft>
                <a:spcPts val="300"/>
              </a:spcAft>
            </a:pPr>
            <a:r>
              <a:rPr lang="en-US" dirty="0"/>
              <a:t>First bullet</a:t>
            </a:r>
          </a:p>
          <a:p>
            <a:pPr marL="447317" lvl="1" indent="-179244">
              <a:lnSpc>
                <a:spcPct val="100000"/>
              </a:lnSpc>
              <a:spcAft>
                <a:spcPts val="300"/>
              </a:spcAft>
            </a:pPr>
            <a:r>
              <a:rPr lang="en-US" dirty="0"/>
              <a:t>Second level</a:t>
            </a:r>
          </a:p>
          <a:p>
            <a:pPr marL="808977" lvl="2" indent="-184003">
              <a:lnSpc>
                <a:spcPct val="100000"/>
              </a:lnSpc>
              <a:spcAft>
                <a:spcPts val="300"/>
              </a:spcAft>
            </a:pPr>
            <a:r>
              <a:rPr lang="en-US" dirty="0"/>
              <a:t>Third level</a:t>
            </a:r>
          </a:p>
          <a:p>
            <a:pPr marL="1075464" lvl="3" indent="-182417">
              <a:lnSpc>
                <a:spcPct val="100000"/>
              </a:lnSpc>
              <a:spcAft>
                <a:spcPts val="300"/>
              </a:spcAft>
            </a:pPr>
            <a:r>
              <a:rPr lang="en-US" dirty="0"/>
              <a:t>Fourth level</a:t>
            </a:r>
          </a:p>
          <a:p>
            <a:pPr marL="1341951" lvl="4" indent="-180830">
              <a:lnSpc>
                <a:spcPct val="100000"/>
              </a:lnSpc>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7" y="1533391"/>
            <a:ext cx="5340045" cy="4272097"/>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Tree>
    <p:extLst>
      <p:ext uri="{BB962C8B-B14F-4D97-AF65-F5344CB8AC3E}">
        <p14:creationId xmlns:p14="http://schemas.microsoft.com/office/powerpoint/2010/main" val="223362812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55469" b="13472"/>
          <a:stretch/>
        </p:blipFill>
        <p:spPr>
          <a:xfrm>
            <a:off x="0" y="15"/>
            <a:ext cx="5429250" cy="5934075"/>
          </a:xfrm>
          <a:prstGeom prst="rect">
            <a:avLst/>
          </a:prstGeom>
        </p:spPr>
      </p:pic>
      <p:sp>
        <p:nvSpPr>
          <p:cNvPr id="5" name="Picture Placeholder 4"/>
          <p:cNvSpPr>
            <a:spLocks noGrp="1"/>
          </p:cNvSpPr>
          <p:nvPr>
            <p:ph type="pic" sz="quarter" idx="10" hasCustomPrompt="1"/>
          </p:nvPr>
        </p:nvSpPr>
        <p:spPr>
          <a:xfrm>
            <a:off x="5" y="0"/>
            <a:ext cx="12192000" cy="6858000"/>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7" name="Title 6"/>
          <p:cNvSpPr>
            <a:spLocks noGrp="1"/>
          </p:cNvSpPr>
          <p:nvPr>
            <p:ph type="title" hasCustomPrompt="1"/>
          </p:nvPr>
        </p:nvSpPr>
        <p:spPr>
          <a:xfrm>
            <a:off x="769583" y="655023"/>
            <a:ext cx="4063677" cy="1826929"/>
          </a:xfrm>
        </p:spPr>
        <p:txBody>
          <a:bodyPr/>
          <a:lstStyle>
            <a:lvl1pPr>
              <a:defRPr sz="3997" b="0"/>
            </a:lvl1pPr>
          </a:lstStyle>
          <a:p>
            <a:r>
              <a:rPr lang="en-US" dirty="0"/>
              <a:t>Add title</a:t>
            </a:r>
            <a:endParaRPr lang="en-ZA" dirty="0"/>
          </a:p>
        </p:txBody>
      </p:sp>
      <p:sp>
        <p:nvSpPr>
          <p:cNvPr id="9" name="Text Placeholder 8"/>
          <p:cNvSpPr>
            <a:spLocks noGrp="1"/>
          </p:cNvSpPr>
          <p:nvPr>
            <p:ph type="body" sz="quarter" idx="11" hasCustomPrompt="1"/>
          </p:nvPr>
        </p:nvSpPr>
        <p:spPr>
          <a:xfrm>
            <a:off x="769582" y="2603133"/>
            <a:ext cx="4063677" cy="1185096"/>
          </a:xfrm>
          <a:prstGeom prst="rect">
            <a:avLst/>
          </a:prstGeom>
        </p:spPr>
        <p:txBody>
          <a:bodyPr lIns="0" tIns="0" rIns="0" bIns="0"/>
          <a:lstStyle>
            <a:lvl1pPr marL="0" indent="0">
              <a:buNone/>
              <a:defRPr sz="2398">
                <a:solidFill>
                  <a:schemeClr val="bg2"/>
                </a:solidFill>
                <a:latin typeface="+mn-lt"/>
              </a:defRPr>
            </a:lvl1pPr>
            <a:lvl2pPr marL="268072" indent="0">
              <a:buNone/>
              <a:defRPr>
                <a:solidFill>
                  <a:schemeClr val="bg2"/>
                </a:solidFill>
                <a:latin typeface="+mn-lt"/>
              </a:defRPr>
            </a:lvl2pPr>
            <a:lvl3pPr marL="624975" indent="0">
              <a:buNone/>
              <a:defRPr>
                <a:solidFill>
                  <a:schemeClr val="bg2"/>
                </a:solidFill>
                <a:latin typeface="+mn-lt"/>
              </a:defRPr>
            </a:lvl3pPr>
            <a:lvl4pPr marL="893048" indent="0">
              <a:buNone/>
              <a:defRPr>
                <a:solidFill>
                  <a:schemeClr val="bg2"/>
                </a:solidFill>
                <a:latin typeface="+mn-lt"/>
              </a:defRPr>
            </a:lvl4pPr>
            <a:lvl5pPr marL="1162706" indent="0">
              <a:buNone/>
              <a:defRPr>
                <a:solidFill>
                  <a:schemeClr val="bg2"/>
                </a:solidFill>
                <a:latin typeface="+mn-lt"/>
              </a:defRPr>
            </a:lvl5pPr>
          </a:lstStyle>
          <a:p>
            <a:pPr lvl="0"/>
            <a:r>
              <a:rPr lang="en-US" dirty="0"/>
              <a:t>Add subtitle</a:t>
            </a:r>
            <a:endParaRPr lang="en-ZA" dirty="0"/>
          </a:p>
        </p:txBody>
      </p:sp>
    </p:spTree>
    <p:extLst>
      <p:ext uri="{BB962C8B-B14F-4D97-AF65-F5344CB8AC3E}">
        <p14:creationId xmlns:p14="http://schemas.microsoft.com/office/powerpoint/2010/main" val="20096651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Divider slide whit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5" y="0"/>
            <a:ext cx="12192000" cy="6858000"/>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904" y="15"/>
            <a:ext cx="5340096" cy="5721531"/>
          </a:xfrm>
          <a:prstGeom prst="rect">
            <a:avLst/>
          </a:prstGeom>
        </p:spPr>
      </p:pic>
      <p:sp>
        <p:nvSpPr>
          <p:cNvPr id="7" name="Title 6"/>
          <p:cNvSpPr>
            <a:spLocks noGrp="1"/>
          </p:cNvSpPr>
          <p:nvPr>
            <p:ph type="title" hasCustomPrompt="1"/>
          </p:nvPr>
        </p:nvSpPr>
        <p:spPr>
          <a:xfrm>
            <a:off x="7248760" y="655023"/>
            <a:ext cx="4063677" cy="1826929"/>
          </a:xfrm>
        </p:spPr>
        <p:txBody>
          <a:bodyPr/>
          <a:lstStyle>
            <a:lvl1pPr>
              <a:defRPr sz="3997" b="0">
                <a:solidFill>
                  <a:schemeClr val="tx2"/>
                </a:solidFill>
              </a:defRPr>
            </a:lvl1pPr>
          </a:lstStyle>
          <a:p>
            <a:r>
              <a:rPr lang="en-US" dirty="0"/>
              <a:t>Add title</a:t>
            </a:r>
            <a:endParaRPr lang="en-ZA" dirty="0"/>
          </a:p>
        </p:txBody>
      </p:sp>
      <p:sp>
        <p:nvSpPr>
          <p:cNvPr id="9" name="Text Placeholder 8"/>
          <p:cNvSpPr>
            <a:spLocks noGrp="1"/>
          </p:cNvSpPr>
          <p:nvPr>
            <p:ph type="body" sz="quarter" idx="11" hasCustomPrompt="1"/>
          </p:nvPr>
        </p:nvSpPr>
        <p:spPr>
          <a:xfrm>
            <a:off x="7248759" y="2603133"/>
            <a:ext cx="4063677" cy="1185096"/>
          </a:xfrm>
          <a:prstGeom prst="rect">
            <a:avLst/>
          </a:prstGeom>
        </p:spPr>
        <p:txBody>
          <a:bodyPr lIns="0" tIns="0" rIns="0" bIns="0"/>
          <a:lstStyle>
            <a:lvl1pPr marL="0" indent="0">
              <a:buNone/>
              <a:defRPr sz="2398">
                <a:solidFill>
                  <a:schemeClr val="tx2"/>
                </a:solidFill>
                <a:latin typeface="+mn-lt"/>
              </a:defRPr>
            </a:lvl1pPr>
            <a:lvl2pPr marL="268072" indent="0">
              <a:buNone/>
              <a:defRPr>
                <a:solidFill>
                  <a:schemeClr val="bg2"/>
                </a:solidFill>
                <a:latin typeface="+mn-lt"/>
              </a:defRPr>
            </a:lvl2pPr>
            <a:lvl3pPr marL="624975" indent="0">
              <a:buNone/>
              <a:defRPr>
                <a:solidFill>
                  <a:schemeClr val="bg2"/>
                </a:solidFill>
                <a:latin typeface="+mn-lt"/>
              </a:defRPr>
            </a:lvl3pPr>
            <a:lvl4pPr marL="893048" indent="0">
              <a:buNone/>
              <a:defRPr>
                <a:solidFill>
                  <a:schemeClr val="bg2"/>
                </a:solidFill>
                <a:latin typeface="+mn-lt"/>
              </a:defRPr>
            </a:lvl4pPr>
            <a:lvl5pPr marL="1162706" indent="0">
              <a:buNone/>
              <a:defRPr>
                <a:solidFill>
                  <a:schemeClr val="bg2"/>
                </a:solidFill>
                <a:latin typeface="+mn-lt"/>
              </a:defRPr>
            </a:lvl5pPr>
          </a:lstStyle>
          <a:p>
            <a:pPr lvl="0"/>
            <a:r>
              <a:rPr lang="en-US" dirty="0"/>
              <a:t>Add subtitle</a:t>
            </a:r>
            <a:endParaRPr lang="en-ZA" dirty="0"/>
          </a:p>
        </p:txBody>
      </p:sp>
      <p:sp>
        <p:nvSpPr>
          <p:cNvPr id="8" name="Text Placeholder 8"/>
          <p:cNvSpPr>
            <a:spLocks noGrp="1"/>
          </p:cNvSpPr>
          <p:nvPr>
            <p:ph type="body" sz="quarter" idx="12" hasCustomPrompt="1"/>
          </p:nvPr>
        </p:nvSpPr>
        <p:spPr>
          <a:xfrm>
            <a:off x="7248759" y="3987067"/>
            <a:ext cx="4063677" cy="1185096"/>
          </a:xfrm>
          <a:prstGeom prst="rect">
            <a:avLst/>
          </a:prstGeom>
        </p:spPr>
        <p:txBody>
          <a:bodyPr lIns="0" tIns="0" rIns="0" bIns="0"/>
          <a:lstStyle>
            <a:lvl1pPr marL="0" indent="0">
              <a:buNone/>
              <a:defRPr sz="2398" baseline="0">
                <a:solidFill>
                  <a:schemeClr val="tx2"/>
                </a:solidFill>
                <a:latin typeface="+mn-lt"/>
              </a:defRPr>
            </a:lvl1pPr>
            <a:lvl2pPr marL="268072" indent="0">
              <a:buNone/>
              <a:defRPr>
                <a:solidFill>
                  <a:schemeClr val="bg2"/>
                </a:solidFill>
                <a:latin typeface="+mn-lt"/>
              </a:defRPr>
            </a:lvl2pPr>
            <a:lvl3pPr marL="624975" indent="0">
              <a:buNone/>
              <a:defRPr>
                <a:solidFill>
                  <a:schemeClr val="bg2"/>
                </a:solidFill>
                <a:latin typeface="+mn-lt"/>
              </a:defRPr>
            </a:lvl3pPr>
            <a:lvl4pPr marL="893048" indent="0">
              <a:buNone/>
              <a:defRPr>
                <a:solidFill>
                  <a:schemeClr val="bg2"/>
                </a:solidFill>
                <a:latin typeface="+mn-lt"/>
              </a:defRPr>
            </a:lvl4pPr>
            <a:lvl5pPr marL="1162706" indent="0">
              <a:buNone/>
              <a:defRPr>
                <a:solidFill>
                  <a:schemeClr val="bg2"/>
                </a:solidFill>
                <a:latin typeface="+mn-lt"/>
              </a:defRPr>
            </a:lvl5pPr>
          </a:lstStyle>
          <a:p>
            <a:pPr lvl="0"/>
            <a:r>
              <a:rPr lang="en-US" dirty="0"/>
              <a:t>Add text</a:t>
            </a:r>
            <a:endParaRPr lang="en-ZA" dirty="0"/>
          </a:p>
        </p:txBody>
      </p:sp>
    </p:spTree>
    <p:extLst>
      <p:ext uri="{BB962C8B-B14F-4D97-AF65-F5344CB8AC3E}">
        <p14:creationId xmlns:p14="http://schemas.microsoft.com/office/powerpoint/2010/main" val="206053633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 y="0"/>
            <a:ext cx="12192000" cy="6858000"/>
          </a:xfrm>
          <a:prstGeom prst="rect">
            <a:avLst/>
          </a:prstGeom>
        </p:spPr>
      </p:pic>
      <p:sp>
        <p:nvSpPr>
          <p:cNvPr id="7" name="Title 6"/>
          <p:cNvSpPr>
            <a:spLocks noGrp="1"/>
          </p:cNvSpPr>
          <p:nvPr>
            <p:ph type="title" hasCustomPrompt="1"/>
          </p:nvPr>
        </p:nvSpPr>
        <p:spPr>
          <a:xfrm>
            <a:off x="1592548" y="1430075"/>
            <a:ext cx="7412122" cy="659985"/>
          </a:xfrm>
        </p:spPr>
        <p:txBody>
          <a:bodyPr/>
          <a:lstStyle>
            <a:lvl1pPr>
              <a:defRPr sz="4496" b="0">
                <a:solidFill>
                  <a:schemeClr val="tx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2" y="2052312"/>
            <a:ext cx="7420830" cy="1185096"/>
          </a:xfrm>
          <a:prstGeom prst="rect">
            <a:avLst/>
          </a:prstGeom>
        </p:spPr>
        <p:txBody>
          <a:bodyPr lIns="0" tIns="0" rIns="0" bIns="0"/>
          <a:lstStyle>
            <a:lvl1pPr marL="0" indent="0">
              <a:buNone/>
              <a:defRPr sz="2198">
                <a:solidFill>
                  <a:schemeClr val="tx2"/>
                </a:solidFill>
                <a:latin typeface="+mn-lt"/>
              </a:defRPr>
            </a:lvl1pPr>
            <a:lvl2pPr marL="268072" indent="0">
              <a:buNone/>
              <a:defRPr>
                <a:solidFill>
                  <a:schemeClr val="bg2"/>
                </a:solidFill>
                <a:latin typeface="+mn-lt"/>
              </a:defRPr>
            </a:lvl2pPr>
            <a:lvl3pPr marL="624975" indent="0">
              <a:buNone/>
              <a:defRPr>
                <a:solidFill>
                  <a:schemeClr val="bg2"/>
                </a:solidFill>
                <a:latin typeface="+mn-lt"/>
              </a:defRPr>
            </a:lvl3pPr>
            <a:lvl4pPr marL="893048" indent="0">
              <a:buNone/>
              <a:defRPr>
                <a:solidFill>
                  <a:schemeClr val="bg2"/>
                </a:solidFill>
                <a:latin typeface="+mn-lt"/>
              </a:defRPr>
            </a:lvl4pPr>
            <a:lvl5pPr marL="1162706" indent="0">
              <a:buNone/>
              <a:defRPr>
                <a:solidFill>
                  <a:schemeClr val="bg2"/>
                </a:solidFill>
                <a:latin typeface="+mn-lt"/>
              </a:defRPr>
            </a:lvl5pPr>
          </a:lstStyle>
          <a:p>
            <a:pPr lvl="0"/>
            <a:r>
              <a:rPr lang="en-US" dirty="0"/>
              <a:t>Add sub-message</a:t>
            </a:r>
            <a:endParaRPr lang="en-ZA" dirty="0"/>
          </a:p>
        </p:txBody>
      </p:sp>
      <p:sp>
        <p:nvSpPr>
          <p:cNvPr id="8" name="Text Placeholder 8"/>
          <p:cNvSpPr>
            <a:spLocks noGrp="1"/>
          </p:cNvSpPr>
          <p:nvPr>
            <p:ph type="body" sz="quarter" idx="12" hasCustomPrompt="1"/>
          </p:nvPr>
        </p:nvSpPr>
        <p:spPr>
          <a:xfrm>
            <a:off x="1592548" y="4082877"/>
            <a:ext cx="7412122" cy="428179"/>
          </a:xfrm>
          <a:prstGeom prst="rect">
            <a:avLst/>
          </a:prstGeom>
        </p:spPr>
        <p:txBody>
          <a:bodyPr lIns="0" tIns="0" rIns="0" bIns="0"/>
          <a:lstStyle>
            <a:lvl1pPr marL="0" indent="0">
              <a:buNone/>
              <a:defRPr sz="1599" baseline="0">
                <a:solidFill>
                  <a:schemeClr val="tx2"/>
                </a:solidFill>
                <a:latin typeface="+mn-lt"/>
              </a:defRPr>
            </a:lvl1pPr>
            <a:lvl2pPr marL="268072" indent="0">
              <a:buNone/>
              <a:defRPr>
                <a:solidFill>
                  <a:schemeClr val="bg2"/>
                </a:solidFill>
                <a:latin typeface="+mn-lt"/>
              </a:defRPr>
            </a:lvl2pPr>
            <a:lvl3pPr marL="624975" indent="0">
              <a:buNone/>
              <a:defRPr>
                <a:solidFill>
                  <a:schemeClr val="bg2"/>
                </a:solidFill>
                <a:latin typeface="+mn-lt"/>
              </a:defRPr>
            </a:lvl3pPr>
            <a:lvl4pPr marL="893048" indent="0">
              <a:buNone/>
              <a:defRPr>
                <a:solidFill>
                  <a:schemeClr val="bg2"/>
                </a:solidFill>
                <a:latin typeface="+mn-lt"/>
              </a:defRPr>
            </a:lvl4pPr>
            <a:lvl5pPr marL="1162706" indent="0">
              <a:buNone/>
              <a:defRPr>
                <a:solidFill>
                  <a:schemeClr val="bg2"/>
                </a:solidFill>
                <a:latin typeface="+mn-lt"/>
              </a:defRPr>
            </a:lvl5pPr>
          </a:lstStyle>
          <a:p>
            <a:pPr lvl="0"/>
            <a:r>
              <a:rPr lang="en-US" dirty="0"/>
              <a:t>Add Q&amp;A email address</a:t>
            </a:r>
            <a:endParaRPr lang="en-ZA" dirty="0"/>
          </a:p>
        </p:txBody>
      </p:sp>
    </p:spTree>
    <p:extLst>
      <p:ext uri="{BB962C8B-B14F-4D97-AF65-F5344CB8AC3E}">
        <p14:creationId xmlns:p14="http://schemas.microsoft.com/office/powerpoint/2010/main" val="271350545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End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 y="0"/>
            <a:ext cx="12192000" cy="6858000"/>
          </a:xfrm>
          <a:prstGeom prst="rect">
            <a:avLst/>
          </a:prstGeom>
        </p:spPr>
      </p:pic>
      <p:sp>
        <p:nvSpPr>
          <p:cNvPr id="7" name="Title 6"/>
          <p:cNvSpPr>
            <a:spLocks noGrp="1"/>
          </p:cNvSpPr>
          <p:nvPr>
            <p:ph type="title" hasCustomPrompt="1"/>
          </p:nvPr>
        </p:nvSpPr>
        <p:spPr>
          <a:xfrm>
            <a:off x="1592548" y="1430075"/>
            <a:ext cx="7412122" cy="659985"/>
          </a:xfrm>
        </p:spPr>
        <p:txBody>
          <a:bodyPr/>
          <a:lstStyle>
            <a:lvl1pPr>
              <a:defRPr sz="4496" b="0">
                <a:solidFill>
                  <a:schemeClr val="bg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2" y="2052312"/>
            <a:ext cx="7420830" cy="1185096"/>
          </a:xfrm>
          <a:prstGeom prst="rect">
            <a:avLst/>
          </a:prstGeom>
        </p:spPr>
        <p:txBody>
          <a:bodyPr lIns="0" tIns="0" rIns="0" bIns="0"/>
          <a:lstStyle>
            <a:lvl1pPr marL="0" indent="0">
              <a:buNone/>
              <a:defRPr sz="2198">
                <a:solidFill>
                  <a:schemeClr val="bg2"/>
                </a:solidFill>
                <a:latin typeface="+mn-lt"/>
              </a:defRPr>
            </a:lvl1pPr>
            <a:lvl2pPr marL="268072" indent="0">
              <a:buNone/>
              <a:defRPr>
                <a:solidFill>
                  <a:schemeClr val="bg2"/>
                </a:solidFill>
                <a:latin typeface="+mn-lt"/>
              </a:defRPr>
            </a:lvl2pPr>
            <a:lvl3pPr marL="624975" indent="0">
              <a:buNone/>
              <a:defRPr>
                <a:solidFill>
                  <a:schemeClr val="bg2"/>
                </a:solidFill>
                <a:latin typeface="+mn-lt"/>
              </a:defRPr>
            </a:lvl3pPr>
            <a:lvl4pPr marL="893048" indent="0">
              <a:buNone/>
              <a:defRPr>
                <a:solidFill>
                  <a:schemeClr val="bg2"/>
                </a:solidFill>
                <a:latin typeface="+mn-lt"/>
              </a:defRPr>
            </a:lvl4pPr>
            <a:lvl5pPr marL="1162706" indent="0">
              <a:buNone/>
              <a:defRPr>
                <a:solidFill>
                  <a:schemeClr val="bg2"/>
                </a:solidFill>
                <a:latin typeface="+mn-lt"/>
              </a:defRPr>
            </a:lvl5pPr>
          </a:lstStyle>
          <a:p>
            <a:pPr lvl="0"/>
            <a:r>
              <a:rPr lang="en-US" dirty="0"/>
              <a:t>Add sub-message</a:t>
            </a:r>
          </a:p>
        </p:txBody>
      </p:sp>
      <p:sp>
        <p:nvSpPr>
          <p:cNvPr id="8" name="Text Placeholder 8"/>
          <p:cNvSpPr>
            <a:spLocks noGrp="1"/>
          </p:cNvSpPr>
          <p:nvPr>
            <p:ph type="body" sz="quarter" idx="12" hasCustomPrompt="1"/>
          </p:nvPr>
        </p:nvSpPr>
        <p:spPr>
          <a:xfrm>
            <a:off x="1592548" y="4082877"/>
            <a:ext cx="7412122" cy="428179"/>
          </a:xfrm>
          <a:prstGeom prst="rect">
            <a:avLst/>
          </a:prstGeom>
        </p:spPr>
        <p:txBody>
          <a:bodyPr lIns="0" tIns="0" rIns="0" bIns="0"/>
          <a:lstStyle>
            <a:lvl1pPr marL="0" indent="0">
              <a:buNone/>
              <a:defRPr sz="1599" baseline="0">
                <a:solidFill>
                  <a:schemeClr val="bg2"/>
                </a:solidFill>
                <a:latin typeface="+mn-lt"/>
              </a:defRPr>
            </a:lvl1pPr>
            <a:lvl2pPr marL="268072" indent="0">
              <a:buNone/>
              <a:defRPr>
                <a:solidFill>
                  <a:schemeClr val="bg2"/>
                </a:solidFill>
                <a:latin typeface="+mn-lt"/>
              </a:defRPr>
            </a:lvl2pPr>
            <a:lvl3pPr marL="624975" indent="0">
              <a:buNone/>
              <a:defRPr>
                <a:solidFill>
                  <a:schemeClr val="bg2"/>
                </a:solidFill>
                <a:latin typeface="+mn-lt"/>
              </a:defRPr>
            </a:lvl3pPr>
            <a:lvl4pPr marL="893048" indent="0">
              <a:buNone/>
              <a:defRPr>
                <a:solidFill>
                  <a:schemeClr val="bg2"/>
                </a:solidFill>
                <a:latin typeface="+mn-lt"/>
              </a:defRPr>
            </a:lvl4pPr>
            <a:lvl5pPr marL="1162706" indent="0">
              <a:buNone/>
              <a:defRPr>
                <a:solidFill>
                  <a:schemeClr val="bg2"/>
                </a:solidFill>
                <a:latin typeface="+mn-lt"/>
              </a:defRPr>
            </a:lvl5pPr>
          </a:lstStyle>
          <a:p>
            <a:pPr lvl="0"/>
            <a:r>
              <a:rPr lang="en-US" dirty="0"/>
              <a:t>Add Q&amp;A email address</a:t>
            </a:r>
          </a:p>
        </p:txBody>
      </p:sp>
    </p:spTree>
    <p:extLst>
      <p:ext uri="{BB962C8B-B14F-4D97-AF65-F5344CB8AC3E}">
        <p14:creationId xmlns:p14="http://schemas.microsoft.com/office/powerpoint/2010/main" val="17692261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Opening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 y="0"/>
            <a:ext cx="12192000" cy="6858000"/>
          </a:xfrm>
          <a:prstGeom prst="rect">
            <a:avLst/>
          </a:prstGeom>
        </p:spPr>
      </p:pic>
    </p:spTree>
    <p:extLst>
      <p:ext uri="{BB962C8B-B14F-4D97-AF65-F5344CB8AC3E}">
        <p14:creationId xmlns:p14="http://schemas.microsoft.com/office/powerpoint/2010/main" val="2317968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 Full page pictures split">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6081713" y="361998"/>
            <a:ext cx="5720823" cy="5443493"/>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userDrawn="1">
            <p:ph type="pic" sz="quarter" idx="12" hasCustomPrompt="1"/>
          </p:nvPr>
        </p:nvSpPr>
        <p:spPr>
          <a:xfrm>
            <a:off x="377694" y="361995"/>
            <a:ext cx="2819780" cy="26879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userDrawn="1">
            <p:ph type="pic" sz="quarter" idx="13" hasCustomPrompt="1"/>
          </p:nvPr>
        </p:nvSpPr>
        <p:spPr>
          <a:xfrm>
            <a:off x="377694" y="3077525"/>
            <a:ext cx="2819780"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userDrawn="1">
            <p:ph type="pic" sz="quarter" idx="17" hasCustomPrompt="1"/>
          </p:nvPr>
        </p:nvSpPr>
        <p:spPr>
          <a:xfrm>
            <a:off x="3228714" y="361996"/>
            <a:ext cx="2813729" cy="2687918"/>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userDrawn="1">
            <p:ph type="pic" sz="quarter" idx="18" hasCustomPrompt="1"/>
          </p:nvPr>
        </p:nvSpPr>
        <p:spPr>
          <a:xfrm>
            <a:off x="3228714" y="3077525"/>
            <a:ext cx="2813729"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grpSp>
        <p:nvGrpSpPr>
          <p:cNvPr id="5" name="Group 4"/>
          <p:cNvGrpSpPr/>
          <p:nvPr userDrawn="1"/>
        </p:nvGrpSpPr>
        <p:grpSpPr>
          <a:xfrm>
            <a:off x="321711" y="348344"/>
            <a:ext cx="11480729" cy="5457145"/>
            <a:chOff x="321711" y="348343"/>
            <a:chExt cx="11480729" cy="5457145"/>
          </a:xfrm>
        </p:grpSpPr>
        <p:sp>
          <p:nvSpPr>
            <p:cNvPr id="24" name="Rectangle 23"/>
            <p:cNvSpPr/>
            <p:nvPr/>
          </p:nvSpPr>
          <p:spPr>
            <a:xfrm>
              <a:off x="8895440"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ectangle 24"/>
            <p:cNvSpPr/>
            <p:nvPr/>
          </p:nvSpPr>
          <p:spPr>
            <a:xfrm>
              <a:off x="6042440"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userDrawn="1"/>
          </p:nvSpPr>
          <p:spPr>
            <a:xfrm>
              <a:off x="3174711"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userDrawn="1"/>
          </p:nvSpPr>
          <p:spPr>
            <a:xfrm>
              <a:off x="321711"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p:cNvSpPr/>
            <p:nvPr userDrawn="1"/>
          </p:nvSpPr>
          <p:spPr>
            <a:xfrm>
              <a:off x="6040976"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ectangle 26"/>
            <p:cNvSpPr/>
            <p:nvPr userDrawn="1"/>
          </p:nvSpPr>
          <p:spPr>
            <a:xfrm>
              <a:off x="6035075"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230044531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Opening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 y="0"/>
            <a:ext cx="12192000" cy="6858000"/>
          </a:xfrm>
          <a:prstGeom prst="rect">
            <a:avLst/>
          </a:prstGeom>
        </p:spPr>
      </p:pic>
    </p:spTree>
    <p:extLst>
      <p:ext uri="{BB962C8B-B14F-4D97-AF65-F5344CB8AC3E}">
        <p14:creationId xmlns:p14="http://schemas.microsoft.com/office/powerpoint/2010/main" val="323061906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4" y="0"/>
            <a:ext cx="12192000" cy="6858000"/>
          </a:xfrm>
          <a:prstGeom prst="rect">
            <a:avLst/>
          </a:prstGeom>
        </p:spPr>
      </p:pic>
      <p:sp>
        <p:nvSpPr>
          <p:cNvPr id="5" name="Title 4"/>
          <p:cNvSpPr>
            <a:spLocks noGrp="1"/>
          </p:cNvSpPr>
          <p:nvPr>
            <p:ph type="title" hasCustomPrompt="1"/>
          </p:nvPr>
        </p:nvSpPr>
        <p:spPr>
          <a:xfrm>
            <a:off x="1548875" y="1415332"/>
            <a:ext cx="6985000" cy="582811"/>
          </a:xfrm>
        </p:spPr>
        <p:txBody>
          <a:bodyPr lIns="0" tIns="0" rIns="0" bIns="0" anchor="t" anchorCtr="0"/>
          <a:lstStyle>
            <a:lvl1pPr algn="l">
              <a:defRPr sz="4396" b="0" baseline="0">
                <a:solidFill>
                  <a:schemeClr val="tx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5" y="2023534"/>
            <a:ext cx="6985000" cy="482600"/>
          </a:xfrm>
          <a:prstGeom prst="rect">
            <a:avLst/>
          </a:prstGeom>
        </p:spPr>
        <p:txBody>
          <a:bodyPr lIns="0" tIns="0" rIns="0" bIns="0"/>
          <a:lstStyle>
            <a:lvl1pPr marL="0" indent="0">
              <a:buNone/>
              <a:defRPr sz="2398">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5" y="4084181"/>
            <a:ext cx="6985000" cy="225352"/>
          </a:xfrm>
          <a:prstGeom prst="rect">
            <a:avLst/>
          </a:prstGeom>
        </p:spPr>
        <p:txBody>
          <a:bodyPr lIns="0" tIns="0" rIns="0" bIns="0"/>
          <a:lstStyle>
            <a:lvl1pPr marL="0" indent="0">
              <a:buNone/>
              <a:defRPr sz="1599">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5" y="4309533"/>
            <a:ext cx="6985000" cy="225352"/>
          </a:xfrm>
          <a:prstGeom prst="rect">
            <a:avLst/>
          </a:prstGeom>
        </p:spPr>
        <p:txBody>
          <a:bodyPr lIns="0" tIns="0" rIns="0" bIns="0"/>
          <a:lstStyle>
            <a:lvl1pPr marL="0" indent="0">
              <a:buNone/>
              <a:defRPr sz="1599">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val="44732302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 y="0"/>
            <a:ext cx="12192000" cy="6858000"/>
          </a:xfrm>
          <a:prstGeom prst="rect">
            <a:avLst/>
          </a:prstGeom>
        </p:spPr>
      </p:pic>
      <p:sp>
        <p:nvSpPr>
          <p:cNvPr id="5" name="Title 4"/>
          <p:cNvSpPr>
            <a:spLocks noGrp="1"/>
          </p:cNvSpPr>
          <p:nvPr>
            <p:ph type="title" hasCustomPrompt="1"/>
          </p:nvPr>
        </p:nvSpPr>
        <p:spPr>
          <a:xfrm>
            <a:off x="1548876" y="1415332"/>
            <a:ext cx="6945335" cy="582811"/>
          </a:xfrm>
        </p:spPr>
        <p:txBody>
          <a:bodyPr lIns="0" tIns="0" rIns="0" bIns="0" anchor="t" anchorCtr="0"/>
          <a:lstStyle>
            <a:lvl1pPr algn="l">
              <a:defRPr sz="4396"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5" y="2023534"/>
            <a:ext cx="6985000" cy="482600"/>
          </a:xfrm>
          <a:prstGeom prst="rect">
            <a:avLst/>
          </a:prstGeom>
        </p:spPr>
        <p:txBody>
          <a:bodyPr lIns="0" tIns="0" rIns="0" bIns="0"/>
          <a:lstStyle>
            <a:lvl1pPr marL="0" indent="0">
              <a:buNone/>
              <a:defRPr sz="2398">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5" y="4084181"/>
            <a:ext cx="6985000" cy="225352"/>
          </a:xfrm>
          <a:prstGeom prst="rect">
            <a:avLst/>
          </a:prstGeom>
        </p:spPr>
        <p:txBody>
          <a:bodyPr lIns="0" tIns="0" rIns="0" bIns="0"/>
          <a:lstStyle>
            <a:lvl1pPr marL="0" indent="0">
              <a:buNone/>
              <a:defRPr sz="1599">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5" y="4309533"/>
            <a:ext cx="6985000" cy="225352"/>
          </a:xfrm>
          <a:prstGeom prst="rect">
            <a:avLst/>
          </a:prstGeom>
        </p:spPr>
        <p:txBody>
          <a:bodyPr lIns="0" tIns="0" rIns="0" bIns="0"/>
          <a:lstStyle>
            <a:lvl1pPr marL="0" indent="0">
              <a:buNone/>
              <a:defRPr sz="1599">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val="305068190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4" y="0"/>
            <a:ext cx="12192000" cy="6858000"/>
          </a:xfrm>
          <a:prstGeom prst="rect">
            <a:avLst/>
          </a:prstGeom>
        </p:spPr>
        <p:txBody>
          <a:bodyPr/>
          <a:lstStyle>
            <a:lvl1pPr marL="0" indent="0">
              <a:buNone/>
              <a:defRPr sz="1399" baseline="0">
                <a:latin typeface="+mn-lt"/>
              </a:defRPr>
            </a:lvl1pPr>
          </a:lstStyle>
          <a:p>
            <a:r>
              <a:rPr lang="en-ZA" dirty="0">
                <a:latin typeface="+mn-lt"/>
              </a:rPr>
              <a:t>Add picture</a:t>
            </a:r>
            <a:endParaRPr lang="en-ZA" dirty="0"/>
          </a:p>
        </p:txBody>
      </p:sp>
      <p:sp>
        <p:nvSpPr>
          <p:cNvPr id="5" name="Title 4"/>
          <p:cNvSpPr>
            <a:spLocks noGrp="1"/>
          </p:cNvSpPr>
          <p:nvPr>
            <p:ph type="title" hasCustomPrompt="1"/>
          </p:nvPr>
        </p:nvSpPr>
        <p:spPr>
          <a:xfrm>
            <a:off x="1548876" y="1415332"/>
            <a:ext cx="6945335" cy="582811"/>
          </a:xfrm>
        </p:spPr>
        <p:txBody>
          <a:bodyPr lIns="0" tIns="0" rIns="0" bIns="0" anchor="t" anchorCtr="0"/>
          <a:lstStyle>
            <a:lvl1pPr algn="l">
              <a:defRPr sz="4396"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5" y="2023534"/>
            <a:ext cx="6985000" cy="482600"/>
          </a:xfrm>
          <a:prstGeom prst="rect">
            <a:avLst/>
          </a:prstGeom>
        </p:spPr>
        <p:txBody>
          <a:bodyPr lIns="0" tIns="0" rIns="0" bIns="0"/>
          <a:lstStyle>
            <a:lvl1pPr marL="0" indent="0">
              <a:buNone/>
              <a:defRPr sz="2398">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8359" t="15001" r="2265" b="4027"/>
          <a:stretch/>
        </p:blipFill>
        <p:spPr>
          <a:xfrm>
            <a:off x="1019180" y="1028705"/>
            <a:ext cx="10896601" cy="5553075"/>
          </a:xfrm>
          <a:prstGeom prst="rect">
            <a:avLst/>
          </a:prstGeom>
        </p:spPr>
      </p:pic>
    </p:spTree>
    <p:extLst>
      <p:ext uri="{BB962C8B-B14F-4D97-AF65-F5344CB8AC3E}">
        <p14:creationId xmlns:p14="http://schemas.microsoft.com/office/powerpoint/2010/main" val="328806895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91852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cxnSp>
        <p:nvCxnSpPr>
          <p:cNvPr id="5" name="Straight Connector 4"/>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94841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2" y="1000269"/>
            <a:ext cx="11422063" cy="339725"/>
          </a:xfrm>
          <a:prstGeom prst="rect">
            <a:avLst/>
          </a:prstGeom>
        </p:spPr>
        <p:txBody>
          <a:bodyPr lIns="0" tIns="0" rIns="0" bIns="0"/>
          <a:lstStyle>
            <a:lvl1pPr marL="0" indent="0">
              <a:buNone/>
              <a:defRPr sz="19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cxnSp>
        <p:nvCxnSpPr>
          <p:cNvPr id="5" name="Straight Connector 4"/>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82028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subtitle &amp;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2" y="999047"/>
            <a:ext cx="11422063" cy="339725"/>
          </a:xfrm>
          <a:prstGeom prst="rect">
            <a:avLst/>
          </a:prstGeom>
        </p:spPr>
        <p:txBody>
          <a:bodyPr lIns="0" tIns="0" rIns="0" bIns="0"/>
          <a:lstStyle>
            <a:lvl1pPr marL="0" indent="0">
              <a:buNone/>
              <a:defRPr sz="19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1004" y="1481138"/>
            <a:ext cx="11421534" cy="4324350"/>
          </a:xfrm>
          <a:prstGeom prst="rect">
            <a:avLst/>
          </a:prstGeom>
        </p:spPr>
        <p:txBody>
          <a:bodyPr lIns="0" tIns="0" rIns="0" bIns="0"/>
          <a:lstStyle>
            <a:lvl1pPr>
              <a:defRPr lang="en-US" sz="1799" dirty="0" smtClean="0">
                <a:solidFill>
                  <a:schemeClr val="bg2"/>
                </a:solidFill>
                <a:latin typeface="+mn-lt"/>
              </a:defRPr>
            </a:lvl1pPr>
            <a:lvl2pPr>
              <a:defRPr lang="en-US" sz="1599" dirty="0" smtClean="0">
                <a:solidFill>
                  <a:schemeClr val="bg2"/>
                </a:solidFill>
                <a:latin typeface="+mn-lt"/>
              </a:defRPr>
            </a:lvl2pPr>
            <a:lvl3pPr>
              <a:defRPr lang="en-US" sz="1399" dirty="0" smtClean="0">
                <a:solidFill>
                  <a:schemeClr val="bg2"/>
                </a:solidFill>
                <a:latin typeface="+mn-lt"/>
              </a:defRPr>
            </a:lvl3pPr>
            <a:lvl4pPr>
              <a:defRPr lang="en-US" sz="1399" dirty="0" smtClean="0">
                <a:solidFill>
                  <a:schemeClr val="bg2"/>
                </a:solidFill>
                <a:latin typeface="+mn-lt"/>
              </a:defRPr>
            </a:lvl4pPr>
            <a:lvl5pPr>
              <a:defRPr lang="en-ZA" sz="1399" dirty="0">
                <a:solidFill>
                  <a:schemeClr val="bg2"/>
                </a:solidFill>
                <a:latin typeface="+mn-lt"/>
              </a:defRPr>
            </a:lvl5pPr>
          </a:lstStyle>
          <a:p>
            <a:pPr marL="182417" lvl="0" indent="-182417">
              <a:lnSpc>
                <a:spcPct val="100000"/>
              </a:lnSpc>
              <a:spcBef>
                <a:spcPts val="0"/>
              </a:spcBef>
              <a:spcAft>
                <a:spcPts val="300"/>
              </a:spcAft>
            </a:pPr>
            <a:r>
              <a:rPr lang="en-US" dirty="0"/>
              <a:t>First bullet</a:t>
            </a:r>
          </a:p>
          <a:p>
            <a:pPr marL="447317" lvl="1" indent="-179244">
              <a:lnSpc>
                <a:spcPct val="100000"/>
              </a:lnSpc>
              <a:spcBef>
                <a:spcPts val="0"/>
              </a:spcBef>
              <a:spcAft>
                <a:spcPts val="300"/>
              </a:spcAft>
            </a:pPr>
            <a:r>
              <a:rPr lang="en-US" dirty="0"/>
              <a:t>Second level</a:t>
            </a:r>
          </a:p>
          <a:p>
            <a:pPr marL="808977" lvl="2" indent="-184003">
              <a:lnSpc>
                <a:spcPct val="100000"/>
              </a:lnSpc>
              <a:spcBef>
                <a:spcPts val="0"/>
              </a:spcBef>
              <a:spcAft>
                <a:spcPts val="300"/>
              </a:spcAft>
            </a:pPr>
            <a:r>
              <a:rPr lang="en-US" dirty="0"/>
              <a:t>Third level</a:t>
            </a:r>
          </a:p>
          <a:p>
            <a:pPr marL="1075464" lvl="3" indent="-182417">
              <a:lnSpc>
                <a:spcPct val="100000"/>
              </a:lnSpc>
              <a:spcBef>
                <a:spcPts val="0"/>
              </a:spcBef>
              <a:spcAft>
                <a:spcPts val="300"/>
              </a:spcAft>
            </a:pPr>
            <a:r>
              <a:rPr lang="en-US" dirty="0"/>
              <a:t>Fourth level</a:t>
            </a:r>
          </a:p>
          <a:p>
            <a:pPr marL="1341951" lvl="4" indent="-180830">
              <a:lnSpc>
                <a:spcPct val="100000"/>
              </a:lnSpc>
              <a:spcBef>
                <a:spcPts val="0"/>
              </a:spcBef>
              <a:spcAft>
                <a:spcPts val="300"/>
              </a:spcAft>
              <a:buChar char="•"/>
              <a:tabLst/>
            </a:pPr>
            <a:r>
              <a:rPr lang="en-US" dirty="0"/>
              <a:t>Fifth level</a:t>
            </a:r>
            <a:endParaRPr lang="en-ZA" dirty="0"/>
          </a:p>
        </p:txBody>
      </p:sp>
      <p:cxnSp>
        <p:nvCxnSpPr>
          <p:cNvPr id="5" name="Straight Connector 4"/>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54816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One pictur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6" y="1524000"/>
            <a:ext cx="11424839" cy="4281488"/>
          </a:xfrm>
          <a:prstGeom prst="rect">
            <a:avLst/>
          </a:prstGeom>
          <a:noFill/>
          <a:ln>
            <a:noFill/>
          </a:ln>
        </p:spPr>
        <p:txBody>
          <a:bodyPr anchor="ctr"/>
          <a:lstStyle>
            <a:lvl1pPr marL="0" indent="0" algn="ctr">
              <a:buNone/>
              <a:defRPr sz="1599" baseline="0">
                <a:solidFill>
                  <a:schemeClr val="tx2"/>
                </a:solidFill>
                <a:latin typeface="+mn-lt"/>
              </a:defRPr>
            </a:lvl1pPr>
          </a:lstStyle>
          <a:p>
            <a:r>
              <a:rPr lang="en-ZA" dirty="0"/>
              <a:t>When you need slides that give Images sufficient display space</a:t>
            </a:r>
          </a:p>
        </p:txBody>
      </p:sp>
      <p:sp>
        <p:nvSpPr>
          <p:cNvPr id="4" name="Text Placeholder 3"/>
          <p:cNvSpPr>
            <a:spLocks noGrp="1"/>
          </p:cNvSpPr>
          <p:nvPr>
            <p:ph type="body" sz="quarter" idx="10" hasCustomPrompt="1"/>
          </p:nvPr>
        </p:nvSpPr>
        <p:spPr>
          <a:xfrm>
            <a:off x="380472" y="991560"/>
            <a:ext cx="11422063" cy="339725"/>
          </a:xfrm>
          <a:prstGeom prst="rect">
            <a:avLst/>
          </a:prstGeom>
        </p:spPr>
        <p:txBody>
          <a:bodyPr lIns="0" tIns="0" rIns="0" bIns="0"/>
          <a:lstStyle>
            <a:lvl1pPr marL="0" indent="0">
              <a:buNone/>
              <a:defRPr sz="19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7" name="Straight Connector 6"/>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91916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8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6" y="1462905"/>
            <a:ext cx="2807999" cy="2138936"/>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2" y="990337"/>
            <a:ext cx="11422063" cy="339725"/>
          </a:xfrm>
          <a:prstGeom prst="rect">
            <a:avLst/>
          </a:prstGeom>
        </p:spPr>
        <p:txBody>
          <a:bodyPr lIns="0" tIns="0" rIns="0" bIns="0"/>
          <a:lstStyle>
            <a:lvl1pPr marL="0" indent="0">
              <a:buNone/>
              <a:defRPr sz="19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
        <p:nvSpPr>
          <p:cNvPr id="7" name="Picture Placeholder 5"/>
          <p:cNvSpPr>
            <a:spLocks noGrp="1"/>
          </p:cNvSpPr>
          <p:nvPr>
            <p:ph type="pic" sz="quarter" idx="12" hasCustomPrompt="1"/>
          </p:nvPr>
        </p:nvSpPr>
        <p:spPr>
          <a:xfrm>
            <a:off x="377696" y="3666552"/>
            <a:ext cx="2807999" cy="2138936"/>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249736" y="1462905"/>
            <a:ext cx="2807999" cy="2138936"/>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9" name="Picture Placeholder 5"/>
          <p:cNvSpPr>
            <a:spLocks noGrp="1"/>
          </p:cNvSpPr>
          <p:nvPr>
            <p:ph type="pic" sz="quarter" idx="14" hasCustomPrompt="1"/>
          </p:nvPr>
        </p:nvSpPr>
        <p:spPr>
          <a:xfrm>
            <a:off x="3249736" y="3666552"/>
            <a:ext cx="2807999" cy="2138936"/>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10" name="Picture Placeholder 5"/>
          <p:cNvSpPr>
            <a:spLocks noGrp="1"/>
          </p:cNvSpPr>
          <p:nvPr>
            <p:ph type="pic" sz="quarter" idx="15" hasCustomPrompt="1"/>
          </p:nvPr>
        </p:nvSpPr>
        <p:spPr>
          <a:xfrm>
            <a:off x="8993806" y="1462905"/>
            <a:ext cx="2807999" cy="2138936"/>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11" name="Picture Placeholder 5"/>
          <p:cNvSpPr>
            <a:spLocks noGrp="1"/>
          </p:cNvSpPr>
          <p:nvPr>
            <p:ph type="pic" sz="quarter" idx="16" hasCustomPrompt="1"/>
          </p:nvPr>
        </p:nvSpPr>
        <p:spPr>
          <a:xfrm>
            <a:off x="8993806" y="3666552"/>
            <a:ext cx="2807999" cy="2138936"/>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12" name="Picture Placeholder 5"/>
          <p:cNvSpPr>
            <a:spLocks noGrp="1"/>
          </p:cNvSpPr>
          <p:nvPr>
            <p:ph type="pic" sz="quarter" idx="17" hasCustomPrompt="1"/>
          </p:nvPr>
        </p:nvSpPr>
        <p:spPr>
          <a:xfrm>
            <a:off x="6121774" y="1462905"/>
            <a:ext cx="2807999" cy="2138936"/>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13" name="Picture Placeholder 5"/>
          <p:cNvSpPr>
            <a:spLocks noGrp="1"/>
          </p:cNvSpPr>
          <p:nvPr>
            <p:ph type="pic" sz="quarter" idx="18" hasCustomPrompt="1"/>
          </p:nvPr>
        </p:nvSpPr>
        <p:spPr>
          <a:xfrm>
            <a:off x="6121774" y="3666552"/>
            <a:ext cx="2807999" cy="2138936"/>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cxnSp>
        <p:nvCxnSpPr>
          <p:cNvPr id="14" name="Straight Connector 13"/>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308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pict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3581"/>
            <a:ext cx="11422063"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2291" y="1533391"/>
            <a:ext cx="5331824" cy="4272097"/>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8"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44089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One picture split into 8">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8512" y="1462906"/>
            <a:ext cx="11424111" cy="4342582"/>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2" y="999047"/>
            <a:ext cx="11422063" cy="339725"/>
          </a:xfrm>
          <a:prstGeom prst="rect">
            <a:avLst/>
          </a:prstGeom>
        </p:spPr>
        <p:txBody>
          <a:bodyPr lIns="0" tIns="0" rIns="0" bIns="0"/>
          <a:lstStyle>
            <a:lvl1pPr marL="0" indent="0">
              <a:buNone/>
              <a:defRPr sz="19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3217577"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18" name="Rectangle 17"/>
          <p:cNvSpPr/>
          <p:nvPr userDrawn="1"/>
        </p:nvSpPr>
        <p:spPr>
          <a:xfrm>
            <a:off x="6088882"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19" name="Rectangle 18"/>
          <p:cNvSpPr/>
          <p:nvPr userDrawn="1"/>
        </p:nvSpPr>
        <p:spPr>
          <a:xfrm>
            <a:off x="8960186"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20" name="Rectangle 19"/>
          <p:cNvSpPr/>
          <p:nvPr userDrawn="1"/>
        </p:nvSpPr>
        <p:spPr>
          <a:xfrm rot="5400000">
            <a:off x="6057503" y="-2129188"/>
            <a:ext cx="54000" cy="115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Tree>
    <p:extLst>
      <p:ext uri="{BB962C8B-B14F-4D97-AF65-F5344CB8AC3E}">
        <p14:creationId xmlns:p14="http://schemas.microsoft.com/office/powerpoint/2010/main" val="218185109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wo pictures split into 4">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0472" y="991560"/>
            <a:ext cx="11422063" cy="339725"/>
          </a:xfrm>
          <a:prstGeom prst="rect">
            <a:avLst/>
          </a:prstGeom>
        </p:spPr>
        <p:txBody>
          <a:bodyPr lIns="0" tIns="0" rIns="0" bIns="0"/>
          <a:lstStyle>
            <a:lvl1pPr marL="0" indent="0">
              <a:buNone/>
              <a:defRPr sz="19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9" name="Picture Placeholder 5"/>
          <p:cNvSpPr>
            <a:spLocks noGrp="1"/>
          </p:cNvSpPr>
          <p:nvPr>
            <p:ph type="pic" sz="quarter" idx="12" hasCustomPrompt="1"/>
          </p:nvPr>
        </p:nvSpPr>
        <p:spPr>
          <a:xfrm>
            <a:off x="6124845" y="1462906"/>
            <a:ext cx="5684568" cy="4342582"/>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6" name="Picture Placeholder 5"/>
          <p:cNvSpPr>
            <a:spLocks noGrp="1"/>
          </p:cNvSpPr>
          <p:nvPr>
            <p:ph type="pic" sz="quarter" idx="11" hasCustomPrompt="1"/>
          </p:nvPr>
        </p:nvSpPr>
        <p:spPr>
          <a:xfrm>
            <a:off x="365129" y="1462906"/>
            <a:ext cx="5690257" cy="4342582"/>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98222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5 pictures">
    <p:bg>
      <p:bgPr>
        <a:solidFill>
          <a:schemeClr val="tx2"/>
        </a:solidFill>
        <a:effectLst/>
      </p:bgPr>
    </p:bg>
    <p:spTree>
      <p:nvGrpSpPr>
        <p:cNvPr id="1" name=""/>
        <p:cNvGrpSpPr/>
        <p:nvPr/>
      </p:nvGrpSpPr>
      <p:grpSpPr>
        <a:xfrm>
          <a:off x="0" y="0"/>
          <a:ext cx="0" cy="0"/>
          <a:chOff x="0" y="0"/>
          <a:chExt cx="0" cy="0"/>
        </a:xfrm>
      </p:grpSpPr>
      <p:sp>
        <p:nvSpPr>
          <p:cNvPr id="23" name="Picture Placeholder 5"/>
          <p:cNvSpPr>
            <a:spLocks noGrp="1"/>
          </p:cNvSpPr>
          <p:nvPr>
            <p:ph type="pic" sz="quarter" idx="15" hasCustomPrompt="1"/>
          </p:nvPr>
        </p:nvSpPr>
        <p:spPr>
          <a:xfrm>
            <a:off x="3261295" y="3625489"/>
            <a:ext cx="2829598" cy="2171290"/>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24" name="Picture Placeholder 5"/>
          <p:cNvSpPr>
            <a:spLocks noGrp="1"/>
          </p:cNvSpPr>
          <p:nvPr>
            <p:ph type="pic" sz="quarter" idx="16" hasCustomPrompt="1"/>
          </p:nvPr>
        </p:nvSpPr>
        <p:spPr>
          <a:xfrm>
            <a:off x="3261295" y="1462906"/>
            <a:ext cx="2829598" cy="2171290"/>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9" name="Picture Placeholder 5"/>
          <p:cNvSpPr>
            <a:spLocks noGrp="1"/>
          </p:cNvSpPr>
          <p:nvPr>
            <p:ph type="pic" sz="quarter" idx="12" hasCustomPrompt="1"/>
          </p:nvPr>
        </p:nvSpPr>
        <p:spPr>
          <a:xfrm>
            <a:off x="6132824" y="1462905"/>
            <a:ext cx="5676589" cy="4342584"/>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1" name="Picture Placeholder 5"/>
          <p:cNvSpPr>
            <a:spLocks noGrp="1"/>
          </p:cNvSpPr>
          <p:nvPr>
            <p:ph type="pic" sz="quarter" idx="13" hasCustomPrompt="1"/>
          </p:nvPr>
        </p:nvSpPr>
        <p:spPr>
          <a:xfrm>
            <a:off x="377696" y="3625489"/>
            <a:ext cx="2829598" cy="2171290"/>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22" name="Picture Placeholder 5"/>
          <p:cNvSpPr>
            <a:spLocks noGrp="1"/>
          </p:cNvSpPr>
          <p:nvPr>
            <p:ph type="pic" sz="quarter" idx="14" hasCustomPrompt="1"/>
          </p:nvPr>
        </p:nvSpPr>
        <p:spPr>
          <a:xfrm>
            <a:off x="377696" y="1462906"/>
            <a:ext cx="2829598" cy="2171290"/>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2" y="1002449"/>
            <a:ext cx="11422063" cy="339725"/>
          </a:xfrm>
          <a:prstGeom prst="rect">
            <a:avLst/>
          </a:prstGeom>
        </p:spPr>
        <p:txBody>
          <a:bodyPr lIns="0" tIns="0" rIns="0" bIns="0"/>
          <a:lstStyle>
            <a:lvl1pPr marL="0" indent="0">
              <a:buNone/>
              <a:defRPr sz="19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4" name="Straight Connector 13"/>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3207298" y="1432521"/>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26" name="Rectangle 25"/>
          <p:cNvSpPr/>
          <p:nvPr userDrawn="1"/>
        </p:nvSpPr>
        <p:spPr>
          <a:xfrm rot="5400000">
            <a:off x="3207295" y="747212"/>
            <a:ext cx="54000" cy="571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Tree>
    <p:extLst>
      <p:ext uri="{BB962C8B-B14F-4D97-AF65-F5344CB8AC3E}">
        <p14:creationId xmlns:p14="http://schemas.microsoft.com/office/powerpoint/2010/main" val="359876818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One full page imag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6" y="383187"/>
            <a:ext cx="11424839" cy="5422311"/>
          </a:xfrm>
          <a:prstGeom prst="rect">
            <a:avLst/>
          </a:prstGeom>
          <a:noFill/>
          <a:ln>
            <a:noFill/>
          </a:ln>
        </p:spPr>
        <p:txBody>
          <a:bodyPr anchor="ctr"/>
          <a:lstStyle>
            <a:lvl1pPr marL="0" indent="0" algn="ctr">
              <a:buNone/>
              <a:defRPr sz="1599">
                <a:solidFill>
                  <a:schemeClr val="bg2"/>
                </a:solidFill>
                <a:latin typeface="+mn-lt"/>
              </a:defRPr>
            </a:lvl1pPr>
          </a:lstStyle>
          <a:p>
            <a:r>
              <a:rPr lang="en-ZA" dirty="0"/>
              <a:t>When you need slides that give Images sufficient display space</a:t>
            </a:r>
          </a:p>
        </p:txBody>
      </p:sp>
    </p:spTree>
    <p:extLst>
      <p:ext uri="{BB962C8B-B14F-4D97-AF65-F5344CB8AC3E}">
        <p14:creationId xmlns:p14="http://schemas.microsoft.com/office/powerpoint/2010/main" val="235429832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8 Full page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6" y="400606"/>
            <a:ext cx="2807999" cy="2624235"/>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2" name="Picture Placeholder 5"/>
          <p:cNvSpPr>
            <a:spLocks noGrp="1"/>
          </p:cNvSpPr>
          <p:nvPr>
            <p:ph type="pic" sz="quarter" idx="12" hasCustomPrompt="1"/>
          </p:nvPr>
        </p:nvSpPr>
        <p:spPr>
          <a:xfrm>
            <a:off x="377696" y="3087658"/>
            <a:ext cx="2807999" cy="2717830"/>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3" name="Picture Placeholder 5"/>
          <p:cNvSpPr>
            <a:spLocks noGrp="1"/>
          </p:cNvSpPr>
          <p:nvPr>
            <p:ph type="pic" sz="quarter" idx="13" hasCustomPrompt="1"/>
          </p:nvPr>
        </p:nvSpPr>
        <p:spPr>
          <a:xfrm>
            <a:off x="9001414" y="400606"/>
            <a:ext cx="2807999" cy="2624235"/>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6" name="Picture Placeholder 5"/>
          <p:cNvSpPr>
            <a:spLocks noGrp="1"/>
          </p:cNvSpPr>
          <p:nvPr>
            <p:ph type="pic" sz="quarter" idx="14" hasCustomPrompt="1"/>
          </p:nvPr>
        </p:nvSpPr>
        <p:spPr>
          <a:xfrm>
            <a:off x="9001414" y="3087658"/>
            <a:ext cx="2807999" cy="2717830"/>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7" name="Picture Placeholder 5"/>
          <p:cNvSpPr>
            <a:spLocks noGrp="1"/>
          </p:cNvSpPr>
          <p:nvPr>
            <p:ph type="pic" sz="quarter" idx="15" hasCustomPrompt="1"/>
          </p:nvPr>
        </p:nvSpPr>
        <p:spPr>
          <a:xfrm>
            <a:off x="6126841" y="400606"/>
            <a:ext cx="2807999" cy="2624235"/>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8" name="Picture Placeholder 5"/>
          <p:cNvSpPr>
            <a:spLocks noGrp="1"/>
          </p:cNvSpPr>
          <p:nvPr>
            <p:ph type="pic" sz="quarter" idx="16" hasCustomPrompt="1"/>
          </p:nvPr>
        </p:nvSpPr>
        <p:spPr>
          <a:xfrm>
            <a:off x="6126841" y="3087658"/>
            <a:ext cx="2807999" cy="2717830"/>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9" name="Picture Placeholder 5"/>
          <p:cNvSpPr>
            <a:spLocks noGrp="1"/>
          </p:cNvSpPr>
          <p:nvPr>
            <p:ph type="pic" sz="quarter" idx="17" hasCustomPrompt="1"/>
          </p:nvPr>
        </p:nvSpPr>
        <p:spPr>
          <a:xfrm>
            <a:off x="3252268" y="400606"/>
            <a:ext cx="2807999" cy="2624235"/>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252268" y="3087658"/>
            <a:ext cx="2807999" cy="2717830"/>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Tree>
    <p:extLst>
      <p:ext uri="{BB962C8B-B14F-4D97-AF65-F5344CB8AC3E}">
        <p14:creationId xmlns:p14="http://schemas.microsoft.com/office/powerpoint/2010/main" val="322516274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Full page picture split into 8">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377696" y="374478"/>
            <a:ext cx="11424839" cy="5422311"/>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5" name="Rectangle 14"/>
          <p:cNvSpPr/>
          <p:nvPr userDrawn="1"/>
        </p:nvSpPr>
        <p:spPr>
          <a:xfrm>
            <a:off x="3201711" y="34835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21" name="Rectangle 20"/>
          <p:cNvSpPr/>
          <p:nvPr userDrawn="1"/>
        </p:nvSpPr>
        <p:spPr>
          <a:xfrm>
            <a:off x="6046677" y="34835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22" name="Rectangle 21"/>
          <p:cNvSpPr/>
          <p:nvPr userDrawn="1"/>
        </p:nvSpPr>
        <p:spPr>
          <a:xfrm>
            <a:off x="8935184" y="34835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23" name="Rectangle 22"/>
          <p:cNvSpPr/>
          <p:nvPr userDrawn="1"/>
        </p:nvSpPr>
        <p:spPr>
          <a:xfrm>
            <a:off x="377694" y="3049915"/>
            <a:ext cx="11448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Tree>
    <p:extLst>
      <p:ext uri="{BB962C8B-B14F-4D97-AF65-F5344CB8AC3E}">
        <p14:creationId xmlns:p14="http://schemas.microsoft.com/office/powerpoint/2010/main" val="73834081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8 Full page pictures split">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6081711" y="362005"/>
            <a:ext cx="5720823" cy="5443493"/>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1" name="Picture Placeholder 5"/>
          <p:cNvSpPr>
            <a:spLocks noGrp="1"/>
          </p:cNvSpPr>
          <p:nvPr userDrawn="1">
            <p:ph type="pic" sz="quarter" idx="12" hasCustomPrompt="1"/>
          </p:nvPr>
        </p:nvSpPr>
        <p:spPr>
          <a:xfrm>
            <a:off x="377699" y="362005"/>
            <a:ext cx="2819780" cy="2687919"/>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2" name="Picture Placeholder 5"/>
          <p:cNvSpPr>
            <a:spLocks noGrp="1"/>
          </p:cNvSpPr>
          <p:nvPr userDrawn="1">
            <p:ph type="pic" sz="quarter" idx="13" hasCustomPrompt="1"/>
          </p:nvPr>
        </p:nvSpPr>
        <p:spPr>
          <a:xfrm>
            <a:off x="377699" y="3077531"/>
            <a:ext cx="2819780" cy="2727967"/>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3" name="Picture Placeholder 5"/>
          <p:cNvSpPr>
            <a:spLocks noGrp="1"/>
          </p:cNvSpPr>
          <p:nvPr userDrawn="1">
            <p:ph type="pic" sz="quarter" idx="17" hasCustomPrompt="1"/>
          </p:nvPr>
        </p:nvSpPr>
        <p:spPr>
          <a:xfrm>
            <a:off x="3228716" y="361996"/>
            <a:ext cx="2813729" cy="2687918"/>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6" name="Picture Placeholder 5"/>
          <p:cNvSpPr>
            <a:spLocks noGrp="1"/>
          </p:cNvSpPr>
          <p:nvPr userDrawn="1">
            <p:ph type="pic" sz="quarter" idx="18" hasCustomPrompt="1"/>
          </p:nvPr>
        </p:nvSpPr>
        <p:spPr>
          <a:xfrm>
            <a:off x="3228716" y="3077531"/>
            <a:ext cx="2813729" cy="2727967"/>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grpSp>
        <p:nvGrpSpPr>
          <p:cNvPr id="5" name="Group 4"/>
          <p:cNvGrpSpPr/>
          <p:nvPr userDrawn="1"/>
        </p:nvGrpSpPr>
        <p:grpSpPr>
          <a:xfrm>
            <a:off x="321717" y="348353"/>
            <a:ext cx="11480730" cy="5457145"/>
            <a:chOff x="321711" y="348343"/>
            <a:chExt cx="11480729" cy="5457145"/>
          </a:xfrm>
        </p:grpSpPr>
        <p:sp>
          <p:nvSpPr>
            <p:cNvPr id="24" name="Rectangle 23"/>
            <p:cNvSpPr/>
            <p:nvPr/>
          </p:nvSpPr>
          <p:spPr>
            <a:xfrm>
              <a:off x="8895440"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25" name="Rectangle 24"/>
            <p:cNvSpPr/>
            <p:nvPr/>
          </p:nvSpPr>
          <p:spPr>
            <a:xfrm>
              <a:off x="6042440"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18" name="Rectangle 17"/>
            <p:cNvSpPr/>
            <p:nvPr userDrawn="1"/>
          </p:nvSpPr>
          <p:spPr>
            <a:xfrm>
              <a:off x="3174711"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19" name="Rectangle 18"/>
            <p:cNvSpPr/>
            <p:nvPr userDrawn="1"/>
          </p:nvSpPr>
          <p:spPr>
            <a:xfrm>
              <a:off x="321711"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26" name="Rectangle 25"/>
            <p:cNvSpPr/>
            <p:nvPr userDrawn="1"/>
          </p:nvSpPr>
          <p:spPr>
            <a:xfrm>
              <a:off x="6040976"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27" name="Rectangle 26"/>
            <p:cNvSpPr/>
            <p:nvPr userDrawn="1"/>
          </p:nvSpPr>
          <p:spPr>
            <a:xfrm>
              <a:off x="6035075"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grpSp>
    </p:spTree>
    <p:extLst>
      <p:ext uri="{BB962C8B-B14F-4D97-AF65-F5344CB8AC3E}">
        <p14:creationId xmlns:p14="http://schemas.microsoft.com/office/powerpoint/2010/main" val="422257371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ext and pict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2" y="993587"/>
            <a:ext cx="11422063" cy="339725"/>
          </a:xfrm>
          <a:prstGeom prst="rect">
            <a:avLst/>
          </a:prstGeom>
        </p:spPr>
        <p:txBody>
          <a:bodyPr lIns="0" tIns="0" rIns="0" bIns="0"/>
          <a:lstStyle>
            <a:lvl1pPr marL="0" indent="0">
              <a:buNone/>
              <a:defRPr sz="18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2290" y="1533391"/>
            <a:ext cx="5331825" cy="4272097"/>
          </a:xfrm>
          <a:prstGeom prst="rect">
            <a:avLst/>
          </a:prstGeom>
        </p:spPr>
        <p:txBody>
          <a:bodyPr lIns="0" tIns="0" rIns="0" bIns="0"/>
          <a:lstStyle>
            <a:lvl1pPr>
              <a:defRPr lang="en-US" sz="1799" dirty="0" smtClean="0">
                <a:solidFill>
                  <a:schemeClr val="bg2"/>
                </a:solidFill>
                <a:latin typeface="+mn-lt"/>
              </a:defRPr>
            </a:lvl1pPr>
            <a:lvl2pPr>
              <a:defRPr lang="en-US" sz="1599" dirty="0" smtClean="0">
                <a:solidFill>
                  <a:schemeClr val="bg2"/>
                </a:solidFill>
                <a:latin typeface="+mn-lt"/>
              </a:defRPr>
            </a:lvl2pPr>
            <a:lvl3pPr>
              <a:defRPr lang="en-US" sz="1399" dirty="0" smtClean="0">
                <a:solidFill>
                  <a:schemeClr val="bg2"/>
                </a:solidFill>
                <a:latin typeface="+mn-lt"/>
              </a:defRPr>
            </a:lvl3pPr>
            <a:lvl4pPr>
              <a:defRPr lang="en-US" sz="1399" dirty="0" smtClean="0">
                <a:solidFill>
                  <a:schemeClr val="bg2"/>
                </a:solidFill>
                <a:latin typeface="+mn-lt"/>
              </a:defRPr>
            </a:lvl4pPr>
            <a:lvl5pPr>
              <a:defRPr lang="en-ZA" sz="1399" dirty="0">
                <a:solidFill>
                  <a:schemeClr val="bg2"/>
                </a:solidFill>
                <a:latin typeface="+mn-lt"/>
              </a:defRPr>
            </a:lvl5pPr>
          </a:lstStyle>
          <a:p>
            <a:pPr marL="182417" lvl="0" indent="-182417">
              <a:lnSpc>
                <a:spcPct val="100000"/>
              </a:lnSpc>
              <a:spcBef>
                <a:spcPts val="0"/>
              </a:spcBef>
              <a:spcAft>
                <a:spcPts val="300"/>
              </a:spcAft>
            </a:pPr>
            <a:r>
              <a:rPr lang="en-US" dirty="0"/>
              <a:t>First bullet</a:t>
            </a:r>
          </a:p>
          <a:p>
            <a:pPr marL="447317" lvl="1" indent="-179244">
              <a:lnSpc>
                <a:spcPct val="100000"/>
              </a:lnSpc>
              <a:spcBef>
                <a:spcPts val="0"/>
              </a:spcBef>
              <a:spcAft>
                <a:spcPts val="300"/>
              </a:spcAft>
            </a:pPr>
            <a:r>
              <a:rPr lang="en-US" dirty="0"/>
              <a:t>Second level</a:t>
            </a:r>
          </a:p>
          <a:p>
            <a:pPr marL="808977" lvl="2" indent="-184003">
              <a:lnSpc>
                <a:spcPct val="100000"/>
              </a:lnSpc>
              <a:spcBef>
                <a:spcPts val="0"/>
              </a:spcBef>
              <a:spcAft>
                <a:spcPts val="300"/>
              </a:spcAft>
            </a:pPr>
            <a:r>
              <a:rPr lang="en-US" dirty="0"/>
              <a:t>Third level</a:t>
            </a:r>
          </a:p>
          <a:p>
            <a:pPr marL="1075464" lvl="3" indent="-182417">
              <a:lnSpc>
                <a:spcPct val="100000"/>
              </a:lnSpc>
              <a:spcBef>
                <a:spcPts val="0"/>
              </a:spcBef>
              <a:spcAft>
                <a:spcPts val="300"/>
              </a:spcAft>
            </a:pPr>
            <a:r>
              <a:rPr lang="en-US" dirty="0"/>
              <a:t>Fourth level</a:t>
            </a:r>
          </a:p>
          <a:p>
            <a:pPr marL="1341951" lvl="4" indent="-180830">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7" y="1533391"/>
            <a:ext cx="5340045" cy="4272097"/>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cxnSp>
        <p:nvCxnSpPr>
          <p:cNvPr id="8" name="Straight Connector 7"/>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25860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ext and two pictures ">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2" y="993381"/>
            <a:ext cx="11422063" cy="339725"/>
          </a:xfrm>
          <a:prstGeom prst="rect">
            <a:avLst/>
          </a:prstGeom>
        </p:spPr>
        <p:txBody>
          <a:bodyPr lIns="0" tIns="0" rIns="0" bIns="0"/>
          <a:lstStyle>
            <a:lvl1pPr marL="0" indent="0">
              <a:buNone/>
              <a:defRPr sz="18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7696" y="1533392"/>
            <a:ext cx="5706291" cy="1889078"/>
          </a:xfrm>
          <a:prstGeom prst="rect">
            <a:avLst/>
          </a:prstGeom>
        </p:spPr>
        <p:txBody>
          <a:bodyPr lIns="0" tIns="0" rIns="0" bIns="0"/>
          <a:lstStyle>
            <a:lvl1pPr>
              <a:defRPr lang="en-US" sz="1799" dirty="0" smtClean="0">
                <a:solidFill>
                  <a:schemeClr val="bg2"/>
                </a:solidFill>
                <a:latin typeface="+mn-lt"/>
              </a:defRPr>
            </a:lvl1pPr>
            <a:lvl2pPr>
              <a:defRPr lang="en-US" sz="1599" dirty="0" smtClean="0">
                <a:solidFill>
                  <a:schemeClr val="bg2"/>
                </a:solidFill>
                <a:latin typeface="+mn-lt"/>
              </a:defRPr>
            </a:lvl2pPr>
            <a:lvl3pPr>
              <a:defRPr lang="en-US" sz="1399" dirty="0" smtClean="0">
                <a:solidFill>
                  <a:schemeClr val="bg2"/>
                </a:solidFill>
                <a:latin typeface="+mn-lt"/>
              </a:defRPr>
            </a:lvl3pPr>
            <a:lvl4pPr>
              <a:defRPr lang="en-US" sz="1399" dirty="0" smtClean="0">
                <a:solidFill>
                  <a:schemeClr val="bg2"/>
                </a:solidFill>
                <a:latin typeface="+mn-lt"/>
              </a:defRPr>
            </a:lvl4pPr>
            <a:lvl5pPr>
              <a:defRPr lang="en-ZA" sz="1399" dirty="0">
                <a:solidFill>
                  <a:schemeClr val="bg2"/>
                </a:solidFill>
                <a:latin typeface="+mn-lt"/>
              </a:defRPr>
            </a:lvl5pPr>
          </a:lstStyle>
          <a:p>
            <a:pPr marL="182417" lvl="0" indent="-182417">
              <a:lnSpc>
                <a:spcPct val="100000"/>
              </a:lnSpc>
              <a:spcBef>
                <a:spcPts val="0"/>
              </a:spcBef>
              <a:spcAft>
                <a:spcPts val="300"/>
              </a:spcAft>
            </a:pPr>
            <a:r>
              <a:rPr lang="en-US" dirty="0"/>
              <a:t>First bullet</a:t>
            </a:r>
          </a:p>
          <a:p>
            <a:pPr marL="447317" lvl="1" indent="-179244">
              <a:lnSpc>
                <a:spcPct val="100000"/>
              </a:lnSpc>
              <a:spcBef>
                <a:spcPts val="0"/>
              </a:spcBef>
              <a:spcAft>
                <a:spcPts val="300"/>
              </a:spcAft>
            </a:pPr>
            <a:r>
              <a:rPr lang="en-US" dirty="0"/>
              <a:t>Second level</a:t>
            </a:r>
          </a:p>
          <a:p>
            <a:pPr marL="808977" lvl="2" indent="-184003">
              <a:lnSpc>
                <a:spcPct val="100000"/>
              </a:lnSpc>
              <a:spcBef>
                <a:spcPts val="0"/>
              </a:spcBef>
              <a:spcAft>
                <a:spcPts val="300"/>
              </a:spcAft>
            </a:pPr>
            <a:r>
              <a:rPr lang="en-US" dirty="0"/>
              <a:t>Third level</a:t>
            </a:r>
          </a:p>
          <a:p>
            <a:pPr marL="1075464" lvl="3" indent="-182417">
              <a:lnSpc>
                <a:spcPct val="100000"/>
              </a:lnSpc>
              <a:spcBef>
                <a:spcPts val="0"/>
              </a:spcBef>
              <a:spcAft>
                <a:spcPts val="300"/>
              </a:spcAft>
            </a:pPr>
            <a:r>
              <a:rPr lang="en-US" dirty="0"/>
              <a:t>Fourth level</a:t>
            </a:r>
          </a:p>
          <a:p>
            <a:pPr marL="1341951" lvl="4" indent="-180830">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7" y="1533391"/>
            <a:ext cx="5340045" cy="4272097"/>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77701" y="3631474"/>
            <a:ext cx="5709594" cy="2174014"/>
          </a:xfrm>
          <a:prstGeom prst="rect">
            <a:avLst/>
          </a:prstGeom>
        </p:spPr>
        <p:txBody>
          <a:bodyPr lIns="0" tIns="0" rIns="0" bIns="0"/>
          <a:lstStyle>
            <a:lvl1pPr marL="0" indent="0">
              <a:buNone/>
              <a:defRPr lang="en-ZA" sz="1799" dirty="0">
                <a:solidFill>
                  <a:schemeClr val="bg2"/>
                </a:solidFill>
                <a:latin typeface="+mn-lt"/>
              </a:defRPr>
            </a:lvl1pPr>
          </a:lstStyle>
          <a:p>
            <a:pPr marL="182417" lvl="0" indent="-182417">
              <a:lnSpc>
                <a:spcPct val="100000"/>
              </a:lnSpc>
              <a:spcBef>
                <a:spcPts val="0"/>
              </a:spcBef>
              <a:spcAft>
                <a:spcPts val="300"/>
              </a:spcAft>
            </a:pPr>
            <a:r>
              <a:rPr lang="en-ZA" dirty="0"/>
              <a:t>Add picture</a:t>
            </a:r>
          </a:p>
        </p:txBody>
      </p:sp>
      <p:cxnSp>
        <p:nvCxnSpPr>
          <p:cNvPr id="9" name="Straight Connector 8"/>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13250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ext, chart &amp; picture">
    <p:bg>
      <p:bgPr>
        <a:solidFill>
          <a:schemeClr val="tx2"/>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377701" y="3632200"/>
            <a:ext cx="5709594" cy="2173288"/>
          </a:xfrm>
          <a:prstGeom prst="rect">
            <a:avLst/>
          </a:prstGeom>
        </p:spPr>
        <p:txBody>
          <a:bodyPr/>
          <a:lstStyle>
            <a:lvl1pPr marL="0" indent="0">
              <a:buNone/>
              <a:defRPr sz="1799">
                <a:solidFill>
                  <a:schemeClr val="bg2"/>
                </a:solidFill>
                <a:latin typeface="+mn-lt"/>
              </a:defRPr>
            </a:lvl1pPr>
          </a:lstStyle>
          <a:p>
            <a:r>
              <a:rPr lang="en-ZA" dirty="0"/>
              <a:t>Add chart</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2" y="999047"/>
            <a:ext cx="11422063" cy="339725"/>
          </a:xfrm>
          <a:prstGeom prst="rect">
            <a:avLst/>
          </a:prstGeom>
        </p:spPr>
        <p:txBody>
          <a:bodyPr lIns="0" tIns="0" rIns="0" bIns="0"/>
          <a:lstStyle>
            <a:lvl1pPr marL="0" indent="0">
              <a:buNone/>
              <a:defRPr sz="18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1000" y="1533392"/>
            <a:ext cx="5706291" cy="1889078"/>
          </a:xfrm>
          <a:prstGeom prst="rect">
            <a:avLst/>
          </a:prstGeom>
        </p:spPr>
        <p:txBody>
          <a:bodyPr lIns="0" tIns="0" rIns="0" bIns="0"/>
          <a:lstStyle>
            <a:lvl1pPr>
              <a:spcBef>
                <a:spcPts val="0"/>
              </a:spcBef>
              <a:defRPr lang="en-US" sz="1799" dirty="0" smtClean="0">
                <a:solidFill>
                  <a:schemeClr val="bg2"/>
                </a:solidFill>
                <a:latin typeface="+mn-lt"/>
              </a:defRPr>
            </a:lvl1pPr>
            <a:lvl2pPr>
              <a:spcBef>
                <a:spcPts val="0"/>
              </a:spcBef>
              <a:defRPr lang="en-US" sz="1599" dirty="0" smtClean="0">
                <a:solidFill>
                  <a:schemeClr val="bg2"/>
                </a:solidFill>
                <a:latin typeface="+mn-lt"/>
              </a:defRPr>
            </a:lvl2pPr>
            <a:lvl3pPr>
              <a:spcBef>
                <a:spcPts val="0"/>
              </a:spcBef>
              <a:defRPr lang="en-US" sz="1399" dirty="0" smtClean="0">
                <a:solidFill>
                  <a:schemeClr val="bg2"/>
                </a:solidFill>
                <a:latin typeface="+mn-lt"/>
              </a:defRPr>
            </a:lvl3pPr>
            <a:lvl4pPr>
              <a:spcBef>
                <a:spcPts val="0"/>
              </a:spcBef>
              <a:defRPr lang="en-US" sz="1399" dirty="0" smtClean="0">
                <a:solidFill>
                  <a:schemeClr val="bg2"/>
                </a:solidFill>
                <a:latin typeface="+mn-lt"/>
              </a:defRPr>
            </a:lvl4pPr>
            <a:lvl5pPr>
              <a:spcBef>
                <a:spcPts val="0"/>
              </a:spcBef>
              <a:defRPr lang="en-ZA" sz="1399" dirty="0">
                <a:solidFill>
                  <a:schemeClr val="bg2"/>
                </a:solidFill>
                <a:latin typeface="+mn-lt"/>
              </a:defRPr>
            </a:lvl5pPr>
          </a:lstStyle>
          <a:p>
            <a:pPr marL="182417" lvl="0" indent="-182417">
              <a:lnSpc>
                <a:spcPct val="100000"/>
              </a:lnSpc>
              <a:spcAft>
                <a:spcPts val="300"/>
              </a:spcAft>
            </a:pPr>
            <a:r>
              <a:rPr lang="en-US" dirty="0"/>
              <a:t>First bullet</a:t>
            </a:r>
          </a:p>
          <a:p>
            <a:pPr marL="447317" lvl="1" indent="-179244">
              <a:lnSpc>
                <a:spcPct val="100000"/>
              </a:lnSpc>
              <a:spcAft>
                <a:spcPts val="300"/>
              </a:spcAft>
            </a:pPr>
            <a:r>
              <a:rPr lang="en-US" dirty="0"/>
              <a:t>Second level</a:t>
            </a:r>
          </a:p>
          <a:p>
            <a:pPr marL="808977" lvl="2" indent="-184003">
              <a:lnSpc>
                <a:spcPct val="100000"/>
              </a:lnSpc>
              <a:spcAft>
                <a:spcPts val="300"/>
              </a:spcAft>
            </a:pPr>
            <a:r>
              <a:rPr lang="en-US" dirty="0"/>
              <a:t>Third level</a:t>
            </a:r>
          </a:p>
          <a:p>
            <a:pPr marL="1075464" lvl="3" indent="-182417">
              <a:lnSpc>
                <a:spcPct val="100000"/>
              </a:lnSpc>
              <a:spcAft>
                <a:spcPts val="300"/>
              </a:spcAft>
            </a:pPr>
            <a:r>
              <a:rPr lang="en-US" dirty="0"/>
              <a:t>Fourth level</a:t>
            </a:r>
          </a:p>
          <a:p>
            <a:pPr marL="1341951" lvl="4" indent="-180830">
              <a:lnSpc>
                <a:spcPct val="100000"/>
              </a:lnSpc>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7" y="1533391"/>
            <a:ext cx="5340045" cy="4272097"/>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cxnSp>
        <p:nvCxnSpPr>
          <p:cNvPr id="8" name="Straight Connector 7"/>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549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Opening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87304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two pictures ">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3372"/>
            <a:ext cx="11422063"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7697" y="1533392"/>
            <a:ext cx="5706291" cy="1889078"/>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8"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77697" y="3631474"/>
            <a:ext cx="5709595" cy="2174014"/>
          </a:xfrm>
          <a:prstGeom prst="rect">
            <a:avLst/>
          </a:prstGeom>
        </p:spPr>
        <p:txBody>
          <a:bodyPr lIns="0" tIns="0" rIns="0" bIns="0"/>
          <a:lstStyle>
            <a:lvl1pPr marL="0" indent="0">
              <a:buNone/>
              <a:defRPr lang="en-ZA" sz="1800" dirty="0">
                <a:solidFill>
                  <a:schemeClr val="bg2"/>
                </a:solidFill>
                <a:latin typeface="+mn-lt"/>
              </a:defRPr>
            </a:lvl1pPr>
          </a:lstStyle>
          <a:p>
            <a:pPr marL="182563" lvl="0" indent="-182563">
              <a:lnSpc>
                <a:spcPct val="100000"/>
              </a:lnSpc>
              <a:spcBef>
                <a:spcPts val="0"/>
              </a:spcBef>
              <a:spcAft>
                <a:spcPts val="300"/>
              </a:spcAft>
            </a:pPr>
            <a:r>
              <a:rPr lang="en-ZA" dirty="0"/>
              <a:t>Add picture</a:t>
            </a:r>
          </a:p>
        </p:txBody>
      </p:sp>
      <p:cxnSp>
        <p:nvCxnSpPr>
          <p:cNvPr id="9" name="Straight Connector 8"/>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49682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55469" b="13472"/>
          <a:stretch/>
        </p:blipFill>
        <p:spPr>
          <a:xfrm>
            <a:off x="0" y="10"/>
            <a:ext cx="5429250" cy="5934075"/>
          </a:xfrm>
          <a:prstGeom prst="rect">
            <a:avLst/>
          </a:prstGeom>
        </p:spPr>
      </p:pic>
      <p:sp>
        <p:nvSpPr>
          <p:cNvPr id="5" name="Picture Placeholder 4"/>
          <p:cNvSpPr>
            <a:spLocks noGrp="1"/>
          </p:cNvSpPr>
          <p:nvPr>
            <p:ph type="pic" sz="quarter" idx="10" hasCustomPrompt="1"/>
          </p:nvPr>
        </p:nvSpPr>
        <p:spPr>
          <a:xfrm>
            <a:off x="4" y="0"/>
            <a:ext cx="12192000" cy="6858000"/>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7" name="Title 6"/>
          <p:cNvSpPr>
            <a:spLocks noGrp="1"/>
          </p:cNvSpPr>
          <p:nvPr>
            <p:ph type="title" hasCustomPrompt="1"/>
          </p:nvPr>
        </p:nvSpPr>
        <p:spPr>
          <a:xfrm>
            <a:off x="769583" y="655018"/>
            <a:ext cx="4063677" cy="1826929"/>
          </a:xfrm>
        </p:spPr>
        <p:txBody>
          <a:bodyPr/>
          <a:lstStyle>
            <a:lvl1pPr>
              <a:defRPr sz="3997" b="0"/>
            </a:lvl1pPr>
          </a:lstStyle>
          <a:p>
            <a:r>
              <a:rPr lang="en-US" dirty="0"/>
              <a:t>Add title</a:t>
            </a:r>
            <a:endParaRPr lang="en-ZA" dirty="0"/>
          </a:p>
        </p:txBody>
      </p:sp>
      <p:sp>
        <p:nvSpPr>
          <p:cNvPr id="9" name="Text Placeholder 8"/>
          <p:cNvSpPr>
            <a:spLocks noGrp="1"/>
          </p:cNvSpPr>
          <p:nvPr>
            <p:ph type="body" sz="quarter" idx="11" hasCustomPrompt="1"/>
          </p:nvPr>
        </p:nvSpPr>
        <p:spPr>
          <a:xfrm>
            <a:off x="769581" y="2603133"/>
            <a:ext cx="4063677" cy="1185096"/>
          </a:xfrm>
          <a:prstGeom prst="rect">
            <a:avLst/>
          </a:prstGeom>
        </p:spPr>
        <p:txBody>
          <a:bodyPr lIns="0" tIns="0" rIns="0" bIns="0"/>
          <a:lstStyle>
            <a:lvl1pPr marL="0" indent="0">
              <a:buNone/>
              <a:defRPr sz="2398">
                <a:solidFill>
                  <a:schemeClr val="bg2"/>
                </a:solidFill>
                <a:latin typeface="+mn-lt"/>
              </a:defRPr>
            </a:lvl1pPr>
            <a:lvl2pPr marL="268072" indent="0">
              <a:buNone/>
              <a:defRPr>
                <a:solidFill>
                  <a:schemeClr val="bg2"/>
                </a:solidFill>
                <a:latin typeface="+mn-lt"/>
              </a:defRPr>
            </a:lvl2pPr>
            <a:lvl3pPr marL="624975" indent="0">
              <a:buNone/>
              <a:defRPr>
                <a:solidFill>
                  <a:schemeClr val="bg2"/>
                </a:solidFill>
                <a:latin typeface="+mn-lt"/>
              </a:defRPr>
            </a:lvl3pPr>
            <a:lvl4pPr marL="893048" indent="0">
              <a:buNone/>
              <a:defRPr>
                <a:solidFill>
                  <a:schemeClr val="bg2"/>
                </a:solidFill>
                <a:latin typeface="+mn-lt"/>
              </a:defRPr>
            </a:lvl4pPr>
            <a:lvl5pPr marL="1162706" indent="0">
              <a:buNone/>
              <a:defRPr>
                <a:solidFill>
                  <a:schemeClr val="bg2"/>
                </a:solidFill>
                <a:latin typeface="+mn-lt"/>
              </a:defRPr>
            </a:lvl5pPr>
          </a:lstStyle>
          <a:p>
            <a:pPr lvl="0"/>
            <a:r>
              <a:rPr lang="en-US" dirty="0"/>
              <a:t>Add subtitle</a:t>
            </a:r>
            <a:endParaRPr lang="en-ZA" dirty="0"/>
          </a:p>
        </p:txBody>
      </p:sp>
    </p:spTree>
    <p:extLst>
      <p:ext uri="{BB962C8B-B14F-4D97-AF65-F5344CB8AC3E}">
        <p14:creationId xmlns:p14="http://schemas.microsoft.com/office/powerpoint/2010/main" val="102412718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Divider slide whit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 y="0"/>
            <a:ext cx="12192000" cy="6858000"/>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904" y="10"/>
            <a:ext cx="5340096" cy="5721531"/>
          </a:xfrm>
          <a:prstGeom prst="rect">
            <a:avLst/>
          </a:prstGeom>
        </p:spPr>
      </p:pic>
      <p:sp>
        <p:nvSpPr>
          <p:cNvPr id="7" name="Title 6"/>
          <p:cNvSpPr>
            <a:spLocks noGrp="1"/>
          </p:cNvSpPr>
          <p:nvPr>
            <p:ph type="title" hasCustomPrompt="1"/>
          </p:nvPr>
        </p:nvSpPr>
        <p:spPr>
          <a:xfrm>
            <a:off x="7248760" y="655018"/>
            <a:ext cx="4063677" cy="1826929"/>
          </a:xfrm>
        </p:spPr>
        <p:txBody>
          <a:bodyPr/>
          <a:lstStyle>
            <a:lvl1pPr>
              <a:defRPr sz="3997" b="0">
                <a:solidFill>
                  <a:schemeClr val="tx2"/>
                </a:solidFill>
              </a:defRPr>
            </a:lvl1pPr>
          </a:lstStyle>
          <a:p>
            <a:r>
              <a:rPr lang="en-US" dirty="0"/>
              <a:t>Add title</a:t>
            </a:r>
            <a:endParaRPr lang="en-ZA" dirty="0"/>
          </a:p>
        </p:txBody>
      </p:sp>
      <p:sp>
        <p:nvSpPr>
          <p:cNvPr id="9" name="Text Placeholder 8"/>
          <p:cNvSpPr>
            <a:spLocks noGrp="1"/>
          </p:cNvSpPr>
          <p:nvPr>
            <p:ph type="body" sz="quarter" idx="11" hasCustomPrompt="1"/>
          </p:nvPr>
        </p:nvSpPr>
        <p:spPr>
          <a:xfrm>
            <a:off x="7248758" y="2603133"/>
            <a:ext cx="4063677" cy="1185096"/>
          </a:xfrm>
          <a:prstGeom prst="rect">
            <a:avLst/>
          </a:prstGeom>
        </p:spPr>
        <p:txBody>
          <a:bodyPr lIns="0" tIns="0" rIns="0" bIns="0"/>
          <a:lstStyle>
            <a:lvl1pPr marL="0" indent="0">
              <a:buNone/>
              <a:defRPr sz="2398">
                <a:solidFill>
                  <a:schemeClr val="tx2"/>
                </a:solidFill>
                <a:latin typeface="+mn-lt"/>
              </a:defRPr>
            </a:lvl1pPr>
            <a:lvl2pPr marL="268072" indent="0">
              <a:buNone/>
              <a:defRPr>
                <a:solidFill>
                  <a:schemeClr val="bg2"/>
                </a:solidFill>
                <a:latin typeface="+mn-lt"/>
              </a:defRPr>
            </a:lvl2pPr>
            <a:lvl3pPr marL="624975" indent="0">
              <a:buNone/>
              <a:defRPr>
                <a:solidFill>
                  <a:schemeClr val="bg2"/>
                </a:solidFill>
                <a:latin typeface="+mn-lt"/>
              </a:defRPr>
            </a:lvl3pPr>
            <a:lvl4pPr marL="893048" indent="0">
              <a:buNone/>
              <a:defRPr>
                <a:solidFill>
                  <a:schemeClr val="bg2"/>
                </a:solidFill>
                <a:latin typeface="+mn-lt"/>
              </a:defRPr>
            </a:lvl4pPr>
            <a:lvl5pPr marL="1162706" indent="0">
              <a:buNone/>
              <a:defRPr>
                <a:solidFill>
                  <a:schemeClr val="bg2"/>
                </a:solidFill>
                <a:latin typeface="+mn-lt"/>
              </a:defRPr>
            </a:lvl5pPr>
          </a:lstStyle>
          <a:p>
            <a:pPr lvl="0"/>
            <a:r>
              <a:rPr lang="en-US" dirty="0"/>
              <a:t>Add subtitle</a:t>
            </a:r>
            <a:endParaRPr lang="en-ZA" dirty="0"/>
          </a:p>
        </p:txBody>
      </p:sp>
      <p:sp>
        <p:nvSpPr>
          <p:cNvPr id="8" name="Text Placeholder 8"/>
          <p:cNvSpPr>
            <a:spLocks noGrp="1"/>
          </p:cNvSpPr>
          <p:nvPr>
            <p:ph type="body" sz="quarter" idx="12" hasCustomPrompt="1"/>
          </p:nvPr>
        </p:nvSpPr>
        <p:spPr>
          <a:xfrm>
            <a:off x="7248758" y="3987067"/>
            <a:ext cx="4063677" cy="1185096"/>
          </a:xfrm>
          <a:prstGeom prst="rect">
            <a:avLst/>
          </a:prstGeom>
        </p:spPr>
        <p:txBody>
          <a:bodyPr lIns="0" tIns="0" rIns="0" bIns="0"/>
          <a:lstStyle>
            <a:lvl1pPr marL="0" indent="0">
              <a:buNone/>
              <a:defRPr sz="2398" baseline="0">
                <a:solidFill>
                  <a:schemeClr val="tx2"/>
                </a:solidFill>
                <a:latin typeface="+mn-lt"/>
              </a:defRPr>
            </a:lvl1pPr>
            <a:lvl2pPr marL="268072" indent="0">
              <a:buNone/>
              <a:defRPr>
                <a:solidFill>
                  <a:schemeClr val="bg2"/>
                </a:solidFill>
                <a:latin typeface="+mn-lt"/>
              </a:defRPr>
            </a:lvl2pPr>
            <a:lvl3pPr marL="624975" indent="0">
              <a:buNone/>
              <a:defRPr>
                <a:solidFill>
                  <a:schemeClr val="bg2"/>
                </a:solidFill>
                <a:latin typeface="+mn-lt"/>
              </a:defRPr>
            </a:lvl3pPr>
            <a:lvl4pPr marL="893048" indent="0">
              <a:buNone/>
              <a:defRPr>
                <a:solidFill>
                  <a:schemeClr val="bg2"/>
                </a:solidFill>
                <a:latin typeface="+mn-lt"/>
              </a:defRPr>
            </a:lvl4pPr>
            <a:lvl5pPr marL="1162706" indent="0">
              <a:buNone/>
              <a:defRPr>
                <a:solidFill>
                  <a:schemeClr val="bg2"/>
                </a:solidFill>
                <a:latin typeface="+mn-lt"/>
              </a:defRPr>
            </a:lvl5pPr>
          </a:lstStyle>
          <a:p>
            <a:pPr lvl="0"/>
            <a:r>
              <a:rPr lang="en-US" dirty="0"/>
              <a:t>Add text</a:t>
            </a:r>
            <a:endParaRPr lang="en-ZA" dirty="0"/>
          </a:p>
        </p:txBody>
      </p:sp>
    </p:spTree>
    <p:extLst>
      <p:ext uri="{BB962C8B-B14F-4D97-AF65-F5344CB8AC3E}">
        <p14:creationId xmlns:p14="http://schemas.microsoft.com/office/powerpoint/2010/main" val="238204585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 y="0"/>
            <a:ext cx="12192000" cy="6858000"/>
          </a:xfrm>
          <a:prstGeom prst="rect">
            <a:avLst/>
          </a:prstGeom>
        </p:spPr>
      </p:pic>
      <p:sp>
        <p:nvSpPr>
          <p:cNvPr id="7" name="Title 6"/>
          <p:cNvSpPr>
            <a:spLocks noGrp="1"/>
          </p:cNvSpPr>
          <p:nvPr>
            <p:ph type="title" hasCustomPrompt="1"/>
          </p:nvPr>
        </p:nvSpPr>
        <p:spPr>
          <a:xfrm>
            <a:off x="1592541" y="1430075"/>
            <a:ext cx="7412123" cy="659985"/>
          </a:xfrm>
        </p:spPr>
        <p:txBody>
          <a:bodyPr/>
          <a:lstStyle>
            <a:lvl1pPr>
              <a:defRPr sz="4496" b="0">
                <a:solidFill>
                  <a:schemeClr val="tx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3" y="2052312"/>
            <a:ext cx="7420830" cy="1185096"/>
          </a:xfrm>
          <a:prstGeom prst="rect">
            <a:avLst/>
          </a:prstGeom>
        </p:spPr>
        <p:txBody>
          <a:bodyPr lIns="0" tIns="0" rIns="0" bIns="0"/>
          <a:lstStyle>
            <a:lvl1pPr marL="0" indent="0">
              <a:buNone/>
              <a:defRPr sz="2198">
                <a:solidFill>
                  <a:schemeClr val="tx2"/>
                </a:solidFill>
                <a:latin typeface="+mn-lt"/>
              </a:defRPr>
            </a:lvl1pPr>
            <a:lvl2pPr marL="268072" indent="0">
              <a:buNone/>
              <a:defRPr>
                <a:solidFill>
                  <a:schemeClr val="bg2"/>
                </a:solidFill>
                <a:latin typeface="+mn-lt"/>
              </a:defRPr>
            </a:lvl2pPr>
            <a:lvl3pPr marL="624975" indent="0">
              <a:buNone/>
              <a:defRPr>
                <a:solidFill>
                  <a:schemeClr val="bg2"/>
                </a:solidFill>
                <a:latin typeface="+mn-lt"/>
              </a:defRPr>
            </a:lvl3pPr>
            <a:lvl4pPr marL="893048" indent="0">
              <a:buNone/>
              <a:defRPr>
                <a:solidFill>
                  <a:schemeClr val="bg2"/>
                </a:solidFill>
                <a:latin typeface="+mn-lt"/>
              </a:defRPr>
            </a:lvl4pPr>
            <a:lvl5pPr marL="1162706" indent="0">
              <a:buNone/>
              <a:defRPr>
                <a:solidFill>
                  <a:schemeClr val="bg2"/>
                </a:solidFill>
                <a:latin typeface="+mn-lt"/>
              </a:defRPr>
            </a:lvl5pPr>
          </a:lstStyle>
          <a:p>
            <a:pPr lvl="0"/>
            <a:r>
              <a:rPr lang="en-US" dirty="0"/>
              <a:t>Add sub-message</a:t>
            </a:r>
            <a:endParaRPr lang="en-ZA" dirty="0"/>
          </a:p>
        </p:txBody>
      </p:sp>
      <p:sp>
        <p:nvSpPr>
          <p:cNvPr id="8" name="Text Placeholder 8"/>
          <p:cNvSpPr>
            <a:spLocks noGrp="1"/>
          </p:cNvSpPr>
          <p:nvPr>
            <p:ph type="body" sz="quarter" idx="12" hasCustomPrompt="1"/>
          </p:nvPr>
        </p:nvSpPr>
        <p:spPr>
          <a:xfrm>
            <a:off x="1592541" y="4082872"/>
            <a:ext cx="7412123" cy="428179"/>
          </a:xfrm>
          <a:prstGeom prst="rect">
            <a:avLst/>
          </a:prstGeom>
        </p:spPr>
        <p:txBody>
          <a:bodyPr lIns="0" tIns="0" rIns="0" bIns="0"/>
          <a:lstStyle>
            <a:lvl1pPr marL="0" indent="0">
              <a:buNone/>
              <a:defRPr sz="1599" baseline="0">
                <a:solidFill>
                  <a:schemeClr val="tx2"/>
                </a:solidFill>
                <a:latin typeface="+mn-lt"/>
              </a:defRPr>
            </a:lvl1pPr>
            <a:lvl2pPr marL="268072" indent="0">
              <a:buNone/>
              <a:defRPr>
                <a:solidFill>
                  <a:schemeClr val="bg2"/>
                </a:solidFill>
                <a:latin typeface="+mn-lt"/>
              </a:defRPr>
            </a:lvl2pPr>
            <a:lvl3pPr marL="624975" indent="0">
              <a:buNone/>
              <a:defRPr>
                <a:solidFill>
                  <a:schemeClr val="bg2"/>
                </a:solidFill>
                <a:latin typeface="+mn-lt"/>
              </a:defRPr>
            </a:lvl3pPr>
            <a:lvl4pPr marL="893048" indent="0">
              <a:buNone/>
              <a:defRPr>
                <a:solidFill>
                  <a:schemeClr val="bg2"/>
                </a:solidFill>
                <a:latin typeface="+mn-lt"/>
              </a:defRPr>
            </a:lvl4pPr>
            <a:lvl5pPr marL="1162706" indent="0">
              <a:buNone/>
              <a:defRPr>
                <a:solidFill>
                  <a:schemeClr val="bg2"/>
                </a:solidFill>
                <a:latin typeface="+mn-lt"/>
              </a:defRPr>
            </a:lvl5pPr>
          </a:lstStyle>
          <a:p>
            <a:pPr lvl="0"/>
            <a:r>
              <a:rPr lang="en-US" dirty="0"/>
              <a:t>Add Q&amp;A email address</a:t>
            </a:r>
            <a:endParaRPr lang="en-ZA" dirty="0"/>
          </a:p>
        </p:txBody>
      </p:sp>
    </p:spTree>
    <p:extLst>
      <p:ext uri="{BB962C8B-B14F-4D97-AF65-F5344CB8AC3E}">
        <p14:creationId xmlns:p14="http://schemas.microsoft.com/office/powerpoint/2010/main" val="227785835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End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 y="0"/>
            <a:ext cx="12192000" cy="6858000"/>
          </a:xfrm>
          <a:prstGeom prst="rect">
            <a:avLst/>
          </a:prstGeom>
        </p:spPr>
      </p:pic>
      <p:sp>
        <p:nvSpPr>
          <p:cNvPr id="7" name="Title 6"/>
          <p:cNvSpPr>
            <a:spLocks noGrp="1"/>
          </p:cNvSpPr>
          <p:nvPr>
            <p:ph type="title" hasCustomPrompt="1"/>
          </p:nvPr>
        </p:nvSpPr>
        <p:spPr>
          <a:xfrm>
            <a:off x="1592541" y="1430075"/>
            <a:ext cx="7412123" cy="659985"/>
          </a:xfrm>
        </p:spPr>
        <p:txBody>
          <a:bodyPr/>
          <a:lstStyle>
            <a:lvl1pPr>
              <a:defRPr sz="4496" b="0">
                <a:solidFill>
                  <a:schemeClr val="bg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3" y="2052312"/>
            <a:ext cx="7420830" cy="1185096"/>
          </a:xfrm>
          <a:prstGeom prst="rect">
            <a:avLst/>
          </a:prstGeom>
        </p:spPr>
        <p:txBody>
          <a:bodyPr lIns="0" tIns="0" rIns="0" bIns="0"/>
          <a:lstStyle>
            <a:lvl1pPr marL="0" indent="0">
              <a:buNone/>
              <a:defRPr sz="2198">
                <a:solidFill>
                  <a:schemeClr val="bg2"/>
                </a:solidFill>
                <a:latin typeface="+mn-lt"/>
              </a:defRPr>
            </a:lvl1pPr>
            <a:lvl2pPr marL="268072" indent="0">
              <a:buNone/>
              <a:defRPr>
                <a:solidFill>
                  <a:schemeClr val="bg2"/>
                </a:solidFill>
                <a:latin typeface="+mn-lt"/>
              </a:defRPr>
            </a:lvl2pPr>
            <a:lvl3pPr marL="624975" indent="0">
              <a:buNone/>
              <a:defRPr>
                <a:solidFill>
                  <a:schemeClr val="bg2"/>
                </a:solidFill>
                <a:latin typeface="+mn-lt"/>
              </a:defRPr>
            </a:lvl3pPr>
            <a:lvl4pPr marL="893048" indent="0">
              <a:buNone/>
              <a:defRPr>
                <a:solidFill>
                  <a:schemeClr val="bg2"/>
                </a:solidFill>
                <a:latin typeface="+mn-lt"/>
              </a:defRPr>
            </a:lvl4pPr>
            <a:lvl5pPr marL="1162706" indent="0">
              <a:buNone/>
              <a:defRPr>
                <a:solidFill>
                  <a:schemeClr val="bg2"/>
                </a:solidFill>
                <a:latin typeface="+mn-lt"/>
              </a:defRPr>
            </a:lvl5pPr>
          </a:lstStyle>
          <a:p>
            <a:pPr lvl="0"/>
            <a:r>
              <a:rPr lang="en-US" dirty="0"/>
              <a:t>Add sub-message</a:t>
            </a:r>
          </a:p>
        </p:txBody>
      </p:sp>
      <p:sp>
        <p:nvSpPr>
          <p:cNvPr id="8" name="Text Placeholder 8"/>
          <p:cNvSpPr>
            <a:spLocks noGrp="1"/>
          </p:cNvSpPr>
          <p:nvPr>
            <p:ph type="body" sz="quarter" idx="12" hasCustomPrompt="1"/>
          </p:nvPr>
        </p:nvSpPr>
        <p:spPr>
          <a:xfrm>
            <a:off x="1592541" y="4082872"/>
            <a:ext cx="7412123" cy="428179"/>
          </a:xfrm>
          <a:prstGeom prst="rect">
            <a:avLst/>
          </a:prstGeom>
        </p:spPr>
        <p:txBody>
          <a:bodyPr lIns="0" tIns="0" rIns="0" bIns="0"/>
          <a:lstStyle>
            <a:lvl1pPr marL="0" indent="0">
              <a:buNone/>
              <a:defRPr sz="1599" baseline="0">
                <a:solidFill>
                  <a:schemeClr val="bg2"/>
                </a:solidFill>
                <a:latin typeface="+mn-lt"/>
              </a:defRPr>
            </a:lvl1pPr>
            <a:lvl2pPr marL="268072" indent="0">
              <a:buNone/>
              <a:defRPr>
                <a:solidFill>
                  <a:schemeClr val="bg2"/>
                </a:solidFill>
                <a:latin typeface="+mn-lt"/>
              </a:defRPr>
            </a:lvl2pPr>
            <a:lvl3pPr marL="624975" indent="0">
              <a:buNone/>
              <a:defRPr>
                <a:solidFill>
                  <a:schemeClr val="bg2"/>
                </a:solidFill>
                <a:latin typeface="+mn-lt"/>
              </a:defRPr>
            </a:lvl3pPr>
            <a:lvl4pPr marL="893048" indent="0">
              <a:buNone/>
              <a:defRPr>
                <a:solidFill>
                  <a:schemeClr val="bg2"/>
                </a:solidFill>
                <a:latin typeface="+mn-lt"/>
              </a:defRPr>
            </a:lvl4pPr>
            <a:lvl5pPr marL="1162706" indent="0">
              <a:buNone/>
              <a:defRPr>
                <a:solidFill>
                  <a:schemeClr val="bg2"/>
                </a:solidFill>
                <a:latin typeface="+mn-lt"/>
              </a:defRPr>
            </a:lvl5pPr>
          </a:lstStyle>
          <a:p>
            <a:pPr lvl="0"/>
            <a:r>
              <a:rPr lang="en-US" dirty="0"/>
              <a:t>Add Q&amp;A email address</a:t>
            </a:r>
          </a:p>
        </p:txBody>
      </p:sp>
    </p:spTree>
    <p:extLst>
      <p:ext uri="{BB962C8B-B14F-4D97-AF65-F5344CB8AC3E}">
        <p14:creationId xmlns:p14="http://schemas.microsoft.com/office/powerpoint/2010/main" val="83960101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Opening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47081536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Opening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5617695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 y="0"/>
            <a:ext cx="12192000" cy="6858000"/>
          </a:xfrm>
          <a:prstGeom prst="rect">
            <a:avLst/>
          </a:prstGeom>
        </p:spPr>
      </p:pic>
      <p:sp>
        <p:nvSpPr>
          <p:cNvPr id="5" name="Title 4"/>
          <p:cNvSpPr>
            <a:spLocks noGrp="1"/>
          </p:cNvSpPr>
          <p:nvPr>
            <p:ph type="title" hasCustomPrompt="1"/>
          </p:nvPr>
        </p:nvSpPr>
        <p:spPr>
          <a:xfrm>
            <a:off x="1548872" y="1415326"/>
            <a:ext cx="6985000" cy="582811"/>
          </a:xfrm>
        </p:spPr>
        <p:txBody>
          <a:bodyPr lIns="0" tIns="0" rIns="0" bIns="0" anchor="t" anchorCtr="0"/>
          <a:lstStyle>
            <a:lvl1pPr algn="l">
              <a:defRPr sz="4396" b="0" baseline="0">
                <a:solidFill>
                  <a:schemeClr val="tx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398">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2" y="4084181"/>
            <a:ext cx="6985000" cy="225352"/>
          </a:xfrm>
          <a:prstGeom prst="rect">
            <a:avLst/>
          </a:prstGeom>
        </p:spPr>
        <p:txBody>
          <a:bodyPr lIns="0" tIns="0" rIns="0" bIns="0"/>
          <a:lstStyle>
            <a:lvl1pPr marL="0" indent="0">
              <a:buNone/>
              <a:defRPr sz="1599">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2" y="4309533"/>
            <a:ext cx="6985000" cy="225352"/>
          </a:xfrm>
          <a:prstGeom prst="rect">
            <a:avLst/>
          </a:prstGeom>
        </p:spPr>
        <p:txBody>
          <a:bodyPr lIns="0" tIns="0" rIns="0" bIns="0"/>
          <a:lstStyle>
            <a:lvl1pPr marL="0" indent="0">
              <a:buNone/>
              <a:defRPr sz="1599">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val="347881550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 y="0"/>
            <a:ext cx="12192000" cy="6858000"/>
          </a:xfrm>
          <a:prstGeom prst="rect">
            <a:avLst/>
          </a:prstGeom>
        </p:spPr>
      </p:pic>
      <p:sp>
        <p:nvSpPr>
          <p:cNvPr id="5" name="Title 4"/>
          <p:cNvSpPr>
            <a:spLocks noGrp="1"/>
          </p:cNvSpPr>
          <p:nvPr>
            <p:ph type="title" hasCustomPrompt="1"/>
          </p:nvPr>
        </p:nvSpPr>
        <p:spPr>
          <a:xfrm>
            <a:off x="1548873" y="1415326"/>
            <a:ext cx="6945335" cy="582811"/>
          </a:xfrm>
        </p:spPr>
        <p:txBody>
          <a:bodyPr lIns="0" tIns="0" rIns="0" bIns="0" anchor="t" anchorCtr="0"/>
          <a:lstStyle>
            <a:lvl1pPr algn="l">
              <a:defRPr sz="4396"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398">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2" y="4084181"/>
            <a:ext cx="6985000" cy="225352"/>
          </a:xfrm>
          <a:prstGeom prst="rect">
            <a:avLst/>
          </a:prstGeom>
        </p:spPr>
        <p:txBody>
          <a:bodyPr lIns="0" tIns="0" rIns="0" bIns="0"/>
          <a:lstStyle>
            <a:lvl1pPr marL="0" indent="0">
              <a:buNone/>
              <a:defRPr sz="1599">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2" y="4309533"/>
            <a:ext cx="6985000" cy="225352"/>
          </a:xfrm>
          <a:prstGeom prst="rect">
            <a:avLst/>
          </a:prstGeom>
        </p:spPr>
        <p:txBody>
          <a:bodyPr lIns="0" tIns="0" rIns="0" bIns="0"/>
          <a:lstStyle>
            <a:lvl1pPr marL="0" indent="0">
              <a:buNone/>
              <a:defRPr sz="1599">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val="57057552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1" y="0"/>
            <a:ext cx="12192000" cy="6858000"/>
          </a:xfrm>
          <a:prstGeom prst="rect">
            <a:avLst/>
          </a:prstGeom>
        </p:spPr>
        <p:txBody>
          <a:bodyPr/>
          <a:lstStyle>
            <a:lvl1pPr marL="0" indent="0">
              <a:buNone/>
              <a:defRPr sz="1399" baseline="0">
                <a:latin typeface="+mn-lt"/>
              </a:defRPr>
            </a:lvl1pPr>
          </a:lstStyle>
          <a:p>
            <a:r>
              <a:rPr lang="en-ZA" dirty="0">
                <a:latin typeface="+mn-lt"/>
              </a:rPr>
              <a:t>Add picture</a:t>
            </a:r>
            <a:endParaRPr lang="en-ZA" dirty="0"/>
          </a:p>
        </p:txBody>
      </p:sp>
      <p:sp>
        <p:nvSpPr>
          <p:cNvPr id="5" name="Title 4"/>
          <p:cNvSpPr>
            <a:spLocks noGrp="1"/>
          </p:cNvSpPr>
          <p:nvPr>
            <p:ph type="title" hasCustomPrompt="1"/>
          </p:nvPr>
        </p:nvSpPr>
        <p:spPr>
          <a:xfrm>
            <a:off x="1548873" y="1415326"/>
            <a:ext cx="6945335" cy="582811"/>
          </a:xfrm>
        </p:spPr>
        <p:txBody>
          <a:bodyPr lIns="0" tIns="0" rIns="0" bIns="0" anchor="t" anchorCtr="0"/>
          <a:lstStyle>
            <a:lvl1pPr algn="l">
              <a:defRPr sz="4396"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398">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8359" t="15001" r="2265" b="4027"/>
          <a:stretch/>
        </p:blipFill>
        <p:spPr>
          <a:xfrm>
            <a:off x="1019177" y="1028704"/>
            <a:ext cx="10896601" cy="5553075"/>
          </a:xfrm>
          <a:prstGeom prst="rect">
            <a:avLst/>
          </a:prstGeom>
        </p:spPr>
      </p:pic>
    </p:spTree>
    <p:extLst>
      <p:ext uri="{BB962C8B-B14F-4D97-AF65-F5344CB8AC3E}">
        <p14:creationId xmlns:p14="http://schemas.microsoft.com/office/powerpoint/2010/main" val="428510426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655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chart &amp; picture">
    <p:bg>
      <p:bgPr>
        <a:solidFill>
          <a:schemeClr val="tx2"/>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377697" y="3632200"/>
            <a:ext cx="5709595" cy="2173288"/>
          </a:xfrm>
          <a:prstGeom prst="rect">
            <a:avLst/>
          </a:prstGeom>
        </p:spPr>
        <p:txBody>
          <a:bodyPr/>
          <a:lstStyle>
            <a:lvl1pPr marL="0" indent="0">
              <a:buNone/>
              <a:defRPr sz="1800">
                <a:solidFill>
                  <a:schemeClr val="bg2"/>
                </a:solidFill>
                <a:latin typeface="+mn-lt"/>
              </a:defRPr>
            </a:lvl1pPr>
          </a:lstStyle>
          <a:p>
            <a:r>
              <a:rPr lang="en-ZA" dirty="0"/>
              <a:t>Add chart</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9037"/>
            <a:ext cx="11422063"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1001" y="1533392"/>
            <a:ext cx="5706291" cy="1889078"/>
          </a:xfrm>
          <a:prstGeom prst="rect">
            <a:avLst/>
          </a:prstGeom>
        </p:spPr>
        <p:txBody>
          <a:bodyPr lIns="0" tIns="0" rIns="0" bIns="0"/>
          <a:lstStyle>
            <a:lvl1pPr>
              <a:spcBef>
                <a:spcPts val="0"/>
              </a:spcBef>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First bullet</a:t>
            </a:r>
          </a:p>
          <a:p>
            <a:pPr marL="447675" lvl="1" indent="-179388">
              <a:lnSpc>
                <a:spcPct val="100000"/>
              </a:lnSpc>
              <a:spcAft>
                <a:spcPts val="300"/>
              </a:spcAft>
            </a:pPr>
            <a:r>
              <a:rPr lang="en-US" dirty="0"/>
              <a:t>Second level</a:t>
            </a:r>
          </a:p>
          <a:p>
            <a:pPr marL="809625" lvl="2" indent="-184150">
              <a:lnSpc>
                <a:spcPct val="100000"/>
              </a:lnSpc>
              <a:spcAft>
                <a:spcPts val="300"/>
              </a:spcAft>
            </a:pPr>
            <a:r>
              <a:rPr lang="en-US" dirty="0"/>
              <a:t>Third level</a:t>
            </a:r>
          </a:p>
          <a:p>
            <a:pPr marL="1076325" lvl="3" indent="-182563">
              <a:lnSpc>
                <a:spcPct val="100000"/>
              </a:lnSpc>
              <a:spcAft>
                <a:spcPts val="300"/>
              </a:spcAft>
            </a:pPr>
            <a:r>
              <a:rPr lang="en-US" dirty="0"/>
              <a:t>Fourth level</a:t>
            </a:r>
          </a:p>
          <a:p>
            <a:pPr marL="1343025" lvl="4" indent="-180975">
              <a:lnSpc>
                <a:spcPct val="100000"/>
              </a:lnSpc>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8"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47929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cxnSp>
        <p:nvCxnSpPr>
          <p:cNvPr id="5" name="Straight Connector 4"/>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61385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2" y="1000263"/>
            <a:ext cx="11422063" cy="339725"/>
          </a:xfrm>
          <a:prstGeom prst="rect">
            <a:avLst/>
          </a:prstGeom>
        </p:spPr>
        <p:txBody>
          <a:bodyPr lIns="0" tIns="0" rIns="0" bIns="0"/>
          <a:lstStyle>
            <a:lvl1pPr marL="0" indent="0">
              <a:buNone/>
              <a:defRPr sz="19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cxnSp>
        <p:nvCxnSpPr>
          <p:cNvPr id="5" name="Straight Connector 4"/>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82467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subtitle &amp;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2" y="999041"/>
            <a:ext cx="11422063" cy="339725"/>
          </a:xfrm>
          <a:prstGeom prst="rect">
            <a:avLst/>
          </a:prstGeom>
        </p:spPr>
        <p:txBody>
          <a:bodyPr lIns="0" tIns="0" rIns="0" bIns="0"/>
          <a:lstStyle>
            <a:lvl1pPr marL="0" indent="0">
              <a:buNone/>
              <a:defRPr sz="19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1001" y="1481138"/>
            <a:ext cx="11421534" cy="4324350"/>
          </a:xfrm>
          <a:prstGeom prst="rect">
            <a:avLst/>
          </a:prstGeom>
        </p:spPr>
        <p:txBody>
          <a:bodyPr lIns="0" tIns="0" rIns="0" bIns="0"/>
          <a:lstStyle>
            <a:lvl1pPr>
              <a:defRPr lang="en-US" sz="1799" dirty="0" smtClean="0">
                <a:solidFill>
                  <a:schemeClr val="bg2"/>
                </a:solidFill>
                <a:latin typeface="+mn-lt"/>
              </a:defRPr>
            </a:lvl1pPr>
            <a:lvl2pPr>
              <a:defRPr lang="en-US" sz="1599" dirty="0" smtClean="0">
                <a:solidFill>
                  <a:schemeClr val="bg2"/>
                </a:solidFill>
                <a:latin typeface="+mn-lt"/>
              </a:defRPr>
            </a:lvl2pPr>
            <a:lvl3pPr>
              <a:defRPr lang="en-US" sz="1399" dirty="0" smtClean="0">
                <a:solidFill>
                  <a:schemeClr val="bg2"/>
                </a:solidFill>
                <a:latin typeface="+mn-lt"/>
              </a:defRPr>
            </a:lvl3pPr>
            <a:lvl4pPr>
              <a:defRPr lang="en-US" sz="1399" dirty="0" smtClean="0">
                <a:solidFill>
                  <a:schemeClr val="bg2"/>
                </a:solidFill>
                <a:latin typeface="+mn-lt"/>
              </a:defRPr>
            </a:lvl4pPr>
            <a:lvl5pPr>
              <a:defRPr lang="en-ZA" sz="1399" dirty="0">
                <a:solidFill>
                  <a:schemeClr val="bg2"/>
                </a:solidFill>
                <a:latin typeface="+mn-lt"/>
              </a:defRPr>
            </a:lvl5pPr>
          </a:lstStyle>
          <a:p>
            <a:pPr marL="182417" lvl="0" indent="-182417">
              <a:lnSpc>
                <a:spcPct val="100000"/>
              </a:lnSpc>
              <a:spcBef>
                <a:spcPts val="0"/>
              </a:spcBef>
              <a:spcAft>
                <a:spcPts val="300"/>
              </a:spcAft>
            </a:pPr>
            <a:r>
              <a:rPr lang="en-US" dirty="0"/>
              <a:t>First bullet</a:t>
            </a:r>
          </a:p>
          <a:p>
            <a:pPr marL="447317" lvl="1" indent="-179244">
              <a:lnSpc>
                <a:spcPct val="100000"/>
              </a:lnSpc>
              <a:spcBef>
                <a:spcPts val="0"/>
              </a:spcBef>
              <a:spcAft>
                <a:spcPts val="300"/>
              </a:spcAft>
            </a:pPr>
            <a:r>
              <a:rPr lang="en-US" dirty="0"/>
              <a:t>Second level</a:t>
            </a:r>
          </a:p>
          <a:p>
            <a:pPr marL="808977" lvl="2" indent="-184003">
              <a:lnSpc>
                <a:spcPct val="100000"/>
              </a:lnSpc>
              <a:spcBef>
                <a:spcPts val="0"/>
              </a:spcBef>
              <a:spcAft>
                <a:spcPts val="300"/>
              </a:spcAft>
            </a:pPr>
            <a:r>
              <a:rPr lang="en-US" dirty="0"/>
              <a:t>Third level</a:t>
            </a:r>
          </a:p>
          <a:p>
            <a:pPr marL="1075464" lvl="3" indent="-182417">
              <a:lnSpc>
                <a:spcPct val="100000"/>
              </a:lnSpc>
              <a:spcBef>
                <a:spcPts val="0"/>
              </a:spcBef>
              <a:spcAft>
                <a:spcPts val="300"/>
              </a:spcAft>
            </a:pPr>
            <a:r>
              <a:rPr lang="en-US" dirty="0"/>
              <a:t>Fourth level</a:t>
            </a:r>
          </a:p>
          <a:p>
            <a:pPr marL="1341951" lvl="4" indent="-180830">
              <a:lnSpc>
                <a:spcPct val="100000"/>
              </a:lnSpc>
              <a:spcBef>
                <a:spcPts val="0"/>
              </a:spcBef>
              <a:spcAft>
                <a:spcPts val="300"/>
              </a:spcAft>
              <a:buChar char="•"/>
              <a:tabLst/>
            </a:pPr>
            <a:r>
              <a:rPr lang="en-US" dirty="0"/>
              <a:t>Fifth level</a:t>
            </a:r>
            <a:endParaRPr lang="en-ZA" dirty="0"/>
          </a:p>
        </p:txBody>
      </p:sp>
      <p:cxnSp>
        <p:nvCxnSpPr>
          <p:cNvPr id="5" name="Straight Connector 4"/>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25567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One pictur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6" y="1524000"/>
            <a:ext cx="11424839" cy="4281488"/>
          </a:xfrm>
          <a:prstGeom prst="rect">
            <a:avLst/>
          </a:prstGeom>
          <a:noFill/>
          <a:ln>
            <a:noFill/>
          </a:ln>
        </p:spPr>
        <p:txBody>
          <a:bodyPr anchor="ctr"/>
          <a:lstStyle>
            <a:lvl1pPr marL="0" indent="0" algn="ctr">
              <a:buNone/>
              <a:defRPr sz="1599" baseline="0">
                <a:solidFill>
                  <a:schemeClr val="tx2"/>
                </a:solidFill>
                <a:latin typeface="+mn-lt"/>
              </a:defRPr>
            </a:lvl1pPr>
          </a:lstStyle>
          <a:p>
            <a:r>
              <a:rPr lang="en-ZA" dirty="0"/>
              <a:t>When you need slides that give Images sufficient display space</a:t>
            </a:r>
          </a:p>
        </p:txBody>
      </p:sp>
      <p:sp>
        <p:nvSpPr>
          <p:cNvPr id="4" name="Text Placeholder 3"/>
          <p:cNvSpPr>
            <a:spLocks noGrp="1"/>
          </p:cNvSpPr>
          <p:nvPr>
            <p:ph type="body" sz="quarter" idx="10" hasCustomPrompt="1"/>
          </p:nvPr>
        </p:nvSpPr>
        <p:spPr>
          <a:xfrm>
            <a:off x="380472" y="991554"/>
            <a:ext cx="11422063" cy="339725"/>
          </a:xfrm>
          <a:prstGeom prst="rect">
            <a:avLst/>
          </a:prstGeom>
        </p:spPr>
        <p:txBody>
          <a:bodyPr lIns="0" tIns="0" rIns="0" bIns="0"/>
          <a:lstStyle>
            <a:lvl1pPr marL="0" indent="0">
              <a:buNone/>
              <a:defRPr sz="19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7" name="Straight Connector 6"/>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5298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8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6" y="1462905"/>
            <a:ext cx="2807999" cy="2138936"/>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2" y="990331"/>
            <a:ext cx="11422063" cy="339725"/>
          </a:xfrm>
          <a:prstGeom prst="rect">
            <a:avLst/>
          </a:prstGeom>
        </p:spPr>
        <p:txBody>
          <a:bodyPr lIns="0" tIns="0" rIns="0" bIns="0"/>
          <a:lstStyle>
            <a:lvl1pPr marL="0" indent="0">
              <a:buNone/>
              <a:defRPr sz="19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
        <p:nvSpPr>
          <p:cNvPr id="7" name="Picture Placeholder 5"/>
          <p:cNvSpPr>
            <a:spLocks noGrp="1"/>
          </p:cNvSpPr>
          <p:nvPr>
            <p:ph type="pic" sz="quarter" idx="12" hasCustomPrompt="1"/>
          </p:nvPr>
        </p:nvSpPr>
        <p:spPr>
          <a:xfrm>
            <a:off x="377696" y="3666552"/>
            <a:ext cx="2807999" cy="2138936"/>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249733" y="1462905"/>
            <a:ext cx="2807999" cy="2138936"/>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9" name="Picture Placeholder 5"/>
          <p:cNvSpPr>
            <a:spLocks noGrp="1"/>
          </p:cNvSpPr>
          <p:nvPr>
            <p:ph type="pic" sz="quarter" idx="14" hasCustomPrompt="1"/>
          </p:nvPr>
        </p:nvSpPr>
        <p:spPr>
          <a:xfrm>
            <a:off x="3249733" y="3666552"/>
            <a:ext cx="2807999" cy="2138936"/>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10" name="Picture Placeholder 5"/>
          <p:cNvSpPr>
            <a:spLocks noGrp="1"/>
          </p:cNvSpPr>
          <p:nvPr>
            <p:ph type="pic" sz="quarter" idx="15" hasCustomPrompt="1"/>
          </p:nvPr>
        </p:nvSpPr>
        <p:spPr>
          <a:xfrm>
            <a:off x="8993806" y="1462905"/>
            <a:ext cx="2807999" cy="2138936"/>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11" name="Picture Placeholder 5"/>
          <p:cNvSpPr>
            <a:spLocks noGrp="1"/>
          </p:cNvSpPr>
          <p:nvPr>
            <p:ph type="pic" sz="quarter" idx="16" hasCustomPrompt="1"/>
          </p:nvPr>
        </p:nvSpPr>
        <p:spPr>
          <a:xfrm>
            <a:off x="8993806" y="3666552"/>
            <a:ext cx="2807999" cy="2138936"/>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12" name="Picture Placeholder 5"/>
          <p:cNvSpPr>
            <a:spLocks noGrp="1"/>
          </p:cNvSpPr>
          <p:nvPr>
            <p:ph type="pic" sz="quarter" idx="17" hasCustomPrompt="1"/>
          </p:nvPr>
        </p:nvSpPr>
        <p:spPr>
          <a:xfrm>
            <a:off x="6121771" y="1462905"/>
            <a:ext cx="2807999" cy="2138936"/>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13" name="Picture Placeholder 5"/>
          <p:cNvSpPr>
            <a:spLocks noGrp="1"/>
          </p:cNvSpPr>
          <p:nvPr>
            <p:ph type="pic" sz="quarter" idx="18" hasCustomPrompt="1"/>
          </p:nvPr>
        </p:nvSpPr>
        <p:spPr>
          <a:xfrm>
            <a:off x="6121771" y="3666552"/>
            <a:ext cx="2807999" cy="2138936"/>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cxnSp>
        <p:nvCxnSpPr>
          <p:cNvPr id="14" name="Straight Connector 13"/>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74785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One picture split into 8">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8512" y="1462906"/>
            <a:ext cx="11424111" cy="4342582"/>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2" y="999041"/>
            <a:ext cx="11422063" cy="339725"/>
          </a:xfrm>
          <a:prstGeom prst="rect">
            <a:avLst/>
          </a:prstGeom>
        </p:spPr>
        <p:txBody>
          <a:bodyPr lIns="0" tIns="0" rIns="0" bIns="0"/>
          <a:lstStyle>
            <a:lvl1pPr marL="0" indent="0">
              <a:buNone/>
              <a:defRPr sz="19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3217577"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18" name="Rectangle 17"/>
          <p:cNvSpPr/>
          <p:nvPr userDrawn="1"/>
        </p:nvSpPr>
        <p:spPr>
          <a:xfrm>
            <a:off x="6088882"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19" name="Rectangle 18"/>
          <p:cNvSpPr/>
          <p:nvPr userDrawn="1"/>
        </p:nvSpPr>
        <p:spPr>
          <a:xfrm>
            <a:off x="8960186"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20" name="Rectangle 19"/>
          <p:cNvSpPr/>
          <p:nvPr userDrawn="1"/>
        </p:nvSpPr>
        <p:spPr>
          <a:xfrm rot="5400000">
            <a:off x="6057503" y="-2129188"/>
            <a:ext cx="54000" cy="115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Tree>
    <p:extLst>
      <p:ext uri="{BB962C8B-B14F-4D97-AF65-F5344CB8AC3E}">
        <p14:creationId xmlns:p14="http://schemas.microsoft.com/office/powerpoint/2010/main" val="156280608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wo pictures split into 4">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0472" y="991554"/>
            <a:ext cx="11422063" cy="339725"/>
          </a:xfrm>
          <a:prstGeom prst="rect">
            <a:avLst/>
          </a:prstGeom>
        </p:spPr>
        <p:txBody>
          <a:bodyPr lIns="0" tIns="0" rIns="0" bIns="0"/>
          <a:lstStyle>
            <a:lvl1pPr marL="0" indent="0">
              <a:buNone/>
              <a:defRPr sz="19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9" name="Picture Placeholder 5"/>
          <p:cNvSpPr>
            <a:spLocks noGrp="1"/>
          </p:cNvSpPr>
          <p:nvPr>
            <p:ph type="pic" sz="quarter" idx="12" hasCustomPrompt="1"/>
          </p:nvPr>
        </p:nvSpPr>
        <p:spPr>
          <a:xfrm>
            <a:off x="6124845" y="1462906"/>
            <a:ext cx="5684568" cy="4342582"/>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6" name="Picture Placeholder 5"/>
          <p:cNvSpPr>
            <a:spLocks noGrp="1"/>
          </p:cNvSpPr>
          <p:nvPr>
            <p:ph type="pic" sz="quarter" idx="11" hasCustomPrompt="1"/>
          </p:nvPr>
        </p:nvSpPr>
        <p:spPr>
          <a:xfrm>
            <a:off x="365126" y="1462906"/>
            <a:ext cx="5690257" cy="4342582"/>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83778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5 pictures">
    <p:bg>
      <p:bgPr>
        <a:solidFill>
          <a:schemeClr val="tx2"/>
        </a:solidFill>
        <a:effectLst/>
      </p:bgPr>
    </p:bg>
    <p:spTree>
      <p:nvGrpSpPr>
        <p:cNvPr id="1" name=""/>
        <p:cNvGrpSpPr/>
        <p:nvPr/>
      </p:nvGrpSpPr>
      <p:grpSpPr>
        <a:xfrm>
          <a:off x="0" y="0"/>
          <a:ext cx="0" cy="0"/>
          <a:chOff x="0" y="0"/>
          <a:chExt cx="0" cy="0"/>
        </a:xfrm>
      </p:grpSpPr>
      <p:sp>
        <p:nvSpPr>
          <p:cNvPr id="23" name="Picture Placeholder 5"/>
          <p:cNvSpPr>
            <a:spLocks noGrp="1"/>
          </p:cNvSpPr>
          <p:nvPr>
            <p:ph type="pic" sz="quarter" idx="15" hasCustomPrompt="1"/>
          </p:nvPr>
        </p:nvSpPr>
        <p:spPr>
          <a:xfrm>
            <a:off x="3261295" y="3625489"/>
            <a:ext cx="2829598" cy="2171290"/>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24" name="Picture Placeholder 5"/>
          <p:cNvSpPr>
            <a:spLocks noGrp="1"/>
          </p:cNvSpPr>
          <p:nvPr>
            <p:ph type="pic" sz="quarter" idx="16" hasCustomPrompt="1"/>
          </p:nvPr>
        </p:nvSpPr>
        <p:spPr>
          <a:xfrm>
            <a:off x="3261295" y="1462906"/>
            <a:ext cx="2829598" cy="2171290"/>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9" name="Picture Placeholder 5"/>
          <p:cNvSpPr>
            <a:spLocks noGrp="1"/>
          </p:cNvSpPr>
          <p:nvPr>
            <p:ph type="pic" sz="quarter" idx="12" hasCustomPrompt="1"/>
          </p:nvPr>
        </p:nvSpPr>
        <p:spPr>
          <a:xfrm>
            <a:off x="6132824" y="1462905"/>
            <a:ext cx="5676589" cy="4342584"/>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1" name="Picture Placeholder 5"/>
          <p:cNvSpPr>
            <a:spLocks noGrp="1"/>
          </p:cNvSpPr>
          <p:nvPr>
            <p:ph type="pic" sz="quarter" idx="13" hasCustomPrompt="1"/>
          </p:nvPr>
        </p:nvSpPr>
        <p:spPr>
          <a:xfrm>
            <a:off x="377696" y="3625489"/>
            <a:ext cx="2829598" cy="2171290"/>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22" name="Picture Placeholder 5"/>
          <p:cNvSpPr>
            <a:spLocks noGrp="1"/>
          </p:cNvSpPr>
          <p:nvPr>
            <p:ph type="pic" sz="quarter" idx="14" hasCustomPrompt="1"/>
          </p:nvPr>
        </p:nvSpPr>
        <p:spPr>
          <a:xfrm>
            <a:off x="377696" y="1462906"/>
            <a:ext cx="2829598" cy="2171290"/>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2" y="1002443"/>
            <a:ext cx="11422063" cy="339725"/>
          </a:xfrm>
          <a:prstGeom prst="rect">
            <a:avLst/>
          </a:prstGeom>
        </p:spPr>
        <p:txBody>
          <a:bodyPr lIns="0" tIns="0" rIns="0" bIns="0"/>
          <a:lstStyle>
            <a:lvl1pPr marL="0" indent="0">
              <a:buNone/>
              <a:defRPr sz="19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4" name="Straight Connector 13"/>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3207295" y="1432521"/>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26" name="Rectangle 25"/>
          <p:cNvSpPr/>
          <p:nvPr userDrawn="1"/>
        </p:nvSpPr>
        <p:spPr>
          <a:xfrm rot="5400000">
            <a:off x="3207295" y="747212"/>
            <a:ext cx="54000" cy="571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Tree>
    <p:extLst>
      <p:ext uri="{BB962C8B-B14F-4D97-AF65-F5344CB8AC3E}">
        <p14:creationId xmlns:p14="http://schemas.microsoft.com/office/powerpoint/2010/main" val="38522233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One full page imag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6" y="383181"/>
            <a:ext cx="11424839" cy="5422311"/>
          </a:xfrm>
          <a:prstGeom prst="rect">
            <a:avLst/>
          </a:prstGeom>
          <a:noFill/>
          <a:ln>
            <a:noFill/>
          </a:ln>
        </p:spPr>
        <p:txBody>
          <a:bodyPr anchor="ctr"/>
          <a:lstStyle>
            <a:lvl1pPr marL="0" indent="0" algn="ctr">
              <a:buNone/>
              <a:defRPr sz="1599">
                <a:solidFill>
                  <a:schemeClr val="bg2"/>
                </a:solidFill>
                <a:latin typeface="+mn-lt"/>
              </a:defRPr>
            </a:lvl1pPr>
          </a:lstStyle>
          <a:p>
            <a:r>
              <a:rPr lang="en-ZA" dirty="0"/>
              <a:t>When you need slides that give Images sufficient display space</a:t>
            </a:r>
          </a:p>
        </p:txBody>
      </p:sp>
    </p:spTree>
    <p:extLst>
      <p:ext uri="{BB962C8B-B14F-4D97-AF65-F5344CB8AC3E}">
        <p14:creationId xmlns:p14="http://schemas.microsoft.com/office/powerpoint/2010/main" val="135532304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8 Full page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6" y="400600"/>
            <a:ext cx="2807999" cy="2624235"/>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2" name="Picture Placeholder 5"/>
          <p:cNvSpPr>
            <a:spLocks noGrp="1"/>
          </p:cNvSpPr>
          <p:nvPr>
            <p:ph type="pic" sz="quarter" idx="12" hasCustomPrompt="1"/>
          </p:nvPr>
        </p:nvSpPr>
        <p:spPr>
          <a:xfrm>
            <a:off x="377696" y="3087658"/>
            <a:ext cx="2807999" cy="2717830"/>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3" name="Picture Placeholder 5"/>
          <p:cNvSpPr>
            <a:spLocks noGrp="1"/>
          </p:cNvSpPr>
          <p:nvPr>
            <p:ph type="pic" sz="quarter" idx="13" hasCustomPrompt="1"/>
          </p:nvPr>
        </p:nvSpPr>
        <p:spPr>
          <a:xfrm>
            <a:off x="9001414" y="400600"/>
            <a:ext cx="2807999" cy="2624235"/>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6" name="Picture Placeholder 5"/>
          <p:cNvSpPr>
            <a:spLocks noGrp="1"/>
          </p:cNvSpPr>
          <p:nvPr>
            <p:ph type="pic" sz="quarter" idx="14" hasCustomPrompt="1"/>
          </p:nvPr>
        </p:nvSpPr>
        <p:spPr>
          <a:xfrm>
            <a:off x="9001414" y="3087658"/>
            <a:ext cx="2807999" cy="2717830"/>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7" name="Picture Placeholder 5"/>
          <p:cNvSpPr>
            <a:spLocks noGrp="1"/>
          </p:cNvSpPr>
          <p:nvPr>
            <p:ph type="pic" sz="quarter" idx="15" hasCustomPrompt="1"/>
          </p:nvPr>
        </p:nvSpPr>
        <p:spPr>
          <a:xfrm>
            <a:off x="6126841" y="400600"/>
            <a:ext cx="2807999" cy="2624235"/>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8" name="Picture Placeholder 5"/>
          <p:cNvSpPr>
            <a:spLocks noGrp="1"/>
          </p:cNvSpPr>
          <p:nvPr>
            <p:ph type="pic" sz="quarter" idx="16" hasCustomPrompt="1"/>
          </p:nvPr>
        </p:nvSpPr>
        <p:spPr>
          <a:xfrm>
            <a:off x="6126841" y="3087658"/>
            <a:ext cx="2807999" cy="2717830"/>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9" name="Picture Placeholder 5"/>
          <p:cNvSpPr>
            <a:spLocks noGrp="1"/>
          </p:cNvSpPr>
          <p:nvPr>
            <p:ph type="pic" sz="quarter" idx="17" hasCustomPrompt="1"/>
          </p:nvPr>
        </p:nvSpPr>
        <p:spPr>
          <a:xfrm>
            <a:off x="3252268" y="400600"/>
            <a:ext cx="2807999" cy="2624235"/>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252268" y="3087658"/>
            <a:ext cx="2807999" cy="2717830"/>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Tree>
    <p:extLst>
      <p:ext uri="{BB962C8B-B14F-4D97-AF65-F5344CB8AC3E}">
        <p14:creationId xmlns:p14="http://schemas.microsoft.com/office/powerpoint/2010/main" val="3685168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55469" b="13472"/>
          <a:stretch/>
        </p:blipFill>
        <p:spPr>
          <a:xfrm>
            <a:off x="1" y="2"/>
            <a:ext cx="5429251" cy="5934075"/>
          </a:xfrm>
          <a:prstGeom prst="rect">
            <a:avLst/>
          </a:prstGeom>
        </p:spPr>
      </p:pic>
      <p:sp>
        <p:nvSpPr>
          <p:cNvPr id="5" name="Picture Placeholder 4"/>
          <p:cNvSpPr>
            <a:spLocks noGrp="1"/>
          </p:cNvSpPr>
          <p:nvPr>
            <p:ph type="pic" sz="quarter" idx="10" hasCustomPrompt="1"/>
          </p:nvPr>
        </p:nvSpPr>
        <p:spPr>
          <a:xfrm>
            <a:off x="0" y="0"/>
            <a:ext cx="12192000" cy="6858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7" name="Title 6"/>
          <p:cNvSpPr>
            <a:spLocks noGrp="1"/>
          </p:cNvSpPr>
          <p:nvPr>
            <p:ph type="title" hasCustomPrompt="1"/>
          </p:nvPr>
        </p:nvSpPr>
        <p:spPr>
          <a:xfrm>
            <a:off x="769584" y="655009"/>
            <a:ext cx="4063677" cy="1826929"/>
          </a:xfrm>
        </p:spPr>
        <p:txBody>
          <a:bodyPr/>
          <a:lstStyle>
            <a:lvl1pPr>
              <a:defRPr sz="4000" b="0"/>
            </a:lvl1pPr>
          </a:lstStyle>
          <a:p>
            <a:r>
              <a:rPr lang="en-US" dirty="0"/>
              <a:t>Add title</a:t>
            </a:r>
            <a:endParaRPr lang="en-ZA" dirty="0"/>
          </a:p>
        </p:txBody>
      </p:sp>
      <p:sp>
        <p:nvSpPr>
          <p:cNvPr id="9" name="Text Placeholder 8"/>
          <p:cNvSpPr>
            <a:spLocks noGrp="1"/>
          </p:cNvSpPr>
          <p:nvPr>
            <p:ph type="body" sz="quarter" idx="11" hasCustomPrompt="1"/>
          </p:nvPr>
        </p:nvSpPr>
        <p:spPr>
          <a:xfrm>
            <a:off x="769583" y="2603133"/>
            <a:ext cx="4063677" cy="1185096"/>
          </a:xfrm>
          <a:prstGeom prst="rect">
            <a:avLst/>
          </a:prstGeom>
        </p:spPr>
        <p:txBody>
          <a:bodyPr lIns="0" tIns="0" rIns="0" bIns="0"/>
          <a:lstStyle>
            <a:lvl1pPr marL="0" indent="0">
              <a:buNone/>
              <a:defRPr sz="240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subtitle</a:t>
            </a:r>
            <a:endParaRPr lang="en-ZA" dirty="0"/>
          </a:p>
        </p:txBody>
      </p:sp>
    </p:spTree>
    <p:extLst>
      <p:ext uri="{BB962C8B-B14F-4D97-AF65-F5344CB8AC3E}">
        <p14:creationId xmlns:p14="http://schemas.microsoft.com/office/powerpoint/2010/main" val="1025079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Full page picture split into 8">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377696" y="374472"/>
            <a:ext cx="11424839" cy="5422311"/>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5" name="Rectangle 14"/>
          <p:cNvSpPr/>
          <p:nvPr userDrawn="1"/>
        </p:nvSpPr>
        <p:spPr>
          <a:xfrm>
            <a:off x="3201708" y="348347"/>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21" name="Rectangle 20"/>
          <p:cNvSpPr/>
          <p:nvPr userDrawn="1"/>
        </p:nvSpPr>
        <p:spPr>
          <a:xfrm>
            <a:off x="6046674" y="348347"/>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22" name="Rectangle 21"/>
          <p:cNvSpPr/>
          <p:nvPr userDrawn="1"/>
        </p:nvSpPr>
        <p:spPr>
          <a:xfrm>
            <a:off x="8935184" y="348347"/>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23" name="Rectangle 22"/>
          <p:cNvSpPr/>
          <p:nvPr userDrawn="1"/>
        </p:nvSpPr>
        <p:spPr>
          <a:xfrm>
            <a:off x="377694" y="3049915"/>
            <a:ext cx="11448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Tree>
    <p:extLst>
      <p:ext uri="{BB962C8B-B14F-4D97-AF65-F5344CB8AC3E}">
        <p14:creationId xmlns:p14="http://schemas.microsoft.com/office/powerpoint/2010/main" val="157481510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8 Full page pictures split">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6081711" y="361999"/>
            <a:ext cx="5720823" cy="5443493"/>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1" name="Picture Placeholder 5"/>
          <p:cNvSpPr>
            <a:spLocks noGrp="1"/>
          </p:cNvSpPr>
          <p:nvPr userDrawn="1">
            <p:ph type="pic" sz="quarter" idx="12" hasCustomPrompt="1"/>
          </p:nvPr>
        </p:nvSpPr>
        <p:spPr>
          <a:xfrm>
            <a:off x="377696" y="361999"/>
            <a:ext cx="2819780" cy="2687919"/>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2" name="Picture Placeholder 5"/>
          <p:cNvSpPr>
            <a:spLocks noGrp="1"/>
          </p:cNvSpPr>
          <p:nvPr userDrawn="1">
            <p:ph type="pic" sz="quarter" idx="13" hasCustomPrompt="1"/>
          </p:nvPr>
        </p:nvSpPr>
        <p:spPr>
          <a:xfrm>
            <a:off x="377696" y="3077525"/>
            <a:ext cx="2819780" cy="2727967"/>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3" name="Picture Placeholder 5"/>
          <p:cNvSpPr>
            <a:spLocks noGrp="1"/>
          </p:cNvSpPr>
          <p:nvPr userDrawn="1">
            <p:ph type="pic" sz="quarter" idx="17" hasCustomPrompt="1"/>
          </p:nvPr>
        </p:nvSpPr>
        <p:spPr>
          <a:xfrm>
            <a:off x="3228713" y="361996"/>
            <a:ext cx="2813729" cy="2687918"/>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16" name="Picture Placeholder 5"/>
          <p:cNvSpPr>
            <a:spLocks noGrp="1"/>
          </p:cNvSpPr>
          <p:nvPr userDrawn="1">
            <p:ph type="pic" sz="quarter" idx="18" hasCustomPrompt="1"/>
          </p:nvPr>
        </p:nvSpPr>
        <p:spPr>
          <a:xfrm>
            <a:off x="3228713" y="3077525"/>
            <a:ext cx="2813729" cy="2727967"/>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grpSp>
        <p:nvGrpSpPr>
          <p:cNvPr id="5" name="Group 4"/>
          <p:cNvGrpSpPr/>
          <p:nvPr userDrawn="1"/>
        </p:nvGrpSpPr>
        <p:grpSpPr>
          <a:xfrm>
            <a:off x="321714" y="348347"/>
            <a:ext cx="11480730" cy="5457145"/>
            <a:chOff x="321711" y="348343"/>
            <a:chExt cx="11480729" cy="5457145"/>
          </a:xfrm>
        </p:grpSpPr>
        <p:sp>
          <p:nvSpPr>
            <p:cNvPr id="24" name="Rectangle 23"/>
            <p:cNvSpPr/>
            <p:nvPr/>
          </p:nvSpPr>
          <p:spPr>
            <a:xfrm>
              <a:off x="8895440"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25" name="Rectangle 24"/>
            <p:cNvSpPr/>
            <p:nvPr/>
          </p:nvSpPr>
          <p:spPr>
            <a:xfrm>
              <a:off x="6042440"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18" name="Rectangle 17"/>
            <p:cNvSpPr/>
            <p:nvPr userDrawn="1"/>
          </p:nvSpPr>
          <p:spPr>
            <a:xfrm>
              <a:off x="3174711"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19" name="Rectangle 18"/>
            <p:cNvSpPr/>
            <p:nvPr userDrawn="1"/>
          </p:nvSpPr>
          <p:spPr>
            <a:xfrm>
              <a:off x="321711"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26" name="Rectangle 25"/>
            <p:cNvSpPr/>
            <p:nvPr userDrawn="1"/>
          </p:nvSpPr>
          <p:spPr>
            <a:xfrm>
              <a:off x="6040976"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sp>
          <p:nvSpPr>
            <p:cNvPr id="27" name="Rectangle 26"/>
            <p:cNvSpPr/>
            <p:nvPr userDrawn="1"/>
          </p:nvSpPr>
          <p:spPr>
            <a:xfrm>
              <a:off x="6035075"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799">
                <a:solidFill>
                  <a:srgbClr val="A2AAAD"/>
                </a:solidFill>
              </a:endParaRPr>
            </a:p>
          </p:txBody>
        </p:sp>
      </p:grpSp>
    </p:spTree>
    <p:extLst>
      <p:ext uri="{BB962C8B-B14F-4D97-AF65-F5344CB8AC3E}">
        <p14:creationId xmlns:p14="http://schemas.microsoft.com/office/powerpoint/2010/main" val="174659275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ext and pict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2" y="993581"/>
            <a:ext cx="11422063" cy="339725"/>
          </a:xfrm>
          <a:prstGeom prst="rect">
            <a:avLst/>
          </a:prstGeom>
        </p:spPr>
        <p:txBody>
          <a:bodyPr lIns="0" tIns="0" rIns="0" bIns="0"/>
          <a:lstStyle>
            <a:lvl1pPr marL="0" indent="0">
              <a:buNone/>
              <a:defRPr sz="18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2290" y="1533391"/>
            <a:ext cx="5331825" cy="4272097"/>
          </a:xfrm>
          <a:prstGeom prst="rect">
            <a:avLst/>
          </a:prstGeom>
        </p:spPr>
        <p:txBody>
          <a:bodyPr lIns="0" tIns="0" rIns="0" bIns="0"/>
          <a:lstStyle>
            <a:lvl1pPr>
              <a:defRPr lang="en-US" sz="1799" dirty="0" smtClean="0">
                <a:solidFill>
                  <a:schemeClr val="bg2"/>
                </a:solidFill>
                <a:latin typeface="+mn-lt"/>
              </a:defRPr>
            </a:lvl1pPr>
            <a:lvl2pPr>
              <a:defRPr lang="en-US" sz="1599" dirty="0" smtClean="0">
                <a:solidFill>
                  <a:schemeClr val="bg2"/>
                </a:solidFill>
                <a:latin typeface="+mn-lt"/>
              </a:defRPr>
            </a:lvl2pPr>
            <a:lvl3pPr>
              <a:defRPr lang="en-US" sz="1399" dirty="0" smtClean="0">
                <a:solidFill>
                  <a:schemeClr val="bg2"/>
                </a:solidFill>
                <a:latin typeface="+mn-lt"/>
              </a:defRPr>
            </a:lvl3pPr>
            <a:lvl4pPr>
              <a:defRPr lang="en-US" sz="1399" dirty="0" smtClean="0">
                <a:solidFill>
                  <a:schemeClr val="bg2"/>
                </a:solidFill>
                <a:latin typeface="+mn-lt"/>
              </a:defRPr>
            </a:lvl4pPr>
            <a:lvl5pPr>
              <a:defRPr lang="en-ZA" sz="1399" dirty="0">
                <a:solidFill>
                  <a:schemeClr val="bg2"/>
                </a:solidFill>
                <a:latin typeface="+mn-lt"/>
              </a:defRPr>
            </a:lvl5pPr>
          </a:lstStyle>
          <a:p>
            <a:pPr marL="182417" lvl="0" indent="-182417">
              <a:lnSpc>
                <a:spcPct val="100000"/>
              </a:lnSpc>
              <a:spcBef>
                <a:spcPts val="0"/>
              </a:spcBef>
              <a:spcAft>
                <a:spcPts val="300"/>
              </a:spcAft>
            </a:pPr>
            <a:r>
              <a:rPr lang="en-US" dirty="0"/>
              <a:t>First bullet</a:t>
            </a:r>
          </a:p>
          <a:p>
            <a:pPr marL="447317" lvl="1" indent="-179244">
              <a:lnSpc>
                <a:spcPct val="100000"/>
              </a:lnSpc>
              <a:spcBef>
                <a:spcPts val="0"/>
              </a:spcBef>
              <a:spcAft>
                <a:spcPts val="300"/>
              </a:spcAft>
            </a:pPr>
            <a:r>
              <a:rPr lang="en-US" dirty="0"/>
              <a:t>Second level</a:t>
            </a:r>
          </a:p>
          <a:p>
            <a:pPr marL="808977" lvl="2" indent="-184003">
              <a:lnSpc>
                <a:spcPct val="100000"/>
              </a:lnSpc>
              <a:spcBef>
                <a:spcPts val="0"/>
              </a:spcBef>
              <a:spcAft>
                <a:spcPts val="300"/>
              </a:spcAft>
            </a:pPr>
            <a:r>
              <a:rPr lang="en-US" dirty="0"/>
              <a:t>Third level</a:t>
            </a:r>
          </a:p>
          <a:p>
            <a:pPr marL="1075464" lvl="3" indent="-182417">
              <a:lnSpc>
                <a:spcPct val="100000"/>
              </a:lnSpc>
              <a:spcBef>
                <a:spcPts val="0"/>
              </a:spcBef>
              <a:spcAft>
                <a:spcPts val="300"/>
              </a:spcAft>
            </a:pPr>
            <a:r>
              <a:rPr lang="en-US" dirty="0"/>
              <a:t>Fourth level</a:t>
            </a:r>
          </a:p>
          <a:p>
            <a:pPr marL="1341951" lvl="4" indent="-180830">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7" y="1533391"/>
            <a:ext cx="5340045" cy="4272097"/>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cxnSp>
        <p:nvCxnSpPr>
          <p:cNvPr id="8" name="Straight Connector 7"/>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29784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ext and two pictures ">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2" y="993375"/>
            <a:ext cx="11422063" cy="339725"/>
          </a:xfrm>
          <a:prstGeom prst="rect">
            <a:avLst/>
          </a:prstGeom>
        </p:spPr>
        <p:txBody>
          <a:bodyPr lIns="0" tIns="0" rIns="0" bIns="0"/>
          <a:lstStyle>
            <a:lvl1pPr marL="0" indent="0">
              <a:buNone/>
              <a:defRPr sz="18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7696" y="1533392"/>
            <a:ext cx="5706291" cy="1889078"/>
          </a:xfrm>
          <a:prstGeom prst="rect">
            <a:avLst/>
          </a:prstGeom>
        </p:spPr>
        <p:txBody>
          <a:bodyPr lIns="0" tIns="0" rIns="0" bIns="0"/>
          <a:lstStyle>
            <a:lvl1pPr>
              <a:defRPr lang="en-US" sz="1799" dirty="0" smtClean="0">
                <a:solidFill>
                  <a:schemeClr val="bg2"/>
                </a:solidFill>
                <a:latin typeface="+mn-lt"/>
              </a:defRPr>
            </a:lvl1pPr>
            <a:lvl2pPr>
              <a:defRPr lang="en-US" sz="1599" dirty="0" smtClean="0">
                <a:solidFill>
                  <a:schemeClr val="bg2"/>
                </a:solidFill>
                <a:latin typeface="+mn-lt"/>
              </a:defRPr>
            </a:lvl2pPr>
            <a:lvl3pPr>
              <a:defRPr lang="en-US" sz="1399" dirty="0" smtClean="0">
                <a:solidFill>
                  <a:schemeClr val="bg2"/>
                </a:solidFill>
                <a:latin typeface="+mn-lt"/>
              </a:defRPr>
            </a:lvl3pPr>
            <a:lvl4pPr>
              <a:defRPr lang="en-US" sz="1399" dirty="0" smtClean="0">
                <a:solidFill>
                  <a:schemeClr val="bg2"/>
                </a:solidFill>
                <a:latin typeface="+mn-lt"/>
              </a:defRPr>
            </a:lvl4pPr>
            <a:lvl5pPr>
              <a:defRPr lang="en-ZA" sz="1399" dirty="0">
                <a:solidFill>
                  <a:schemeClr val="bg2"/>
                </a:solidFill>
                <a:latin typeface="+mn-lt"/>
              </a:defRPr>
            </a:lvl5pPr>
          </a:lstStyle>
          <a:p>
            <a:pPr marL="182417" lvl="0" indent="-182417">
              <a:lnSpc>
                <a:spcPct val="100000"/>
              </a:lnSpc>
              <a:spcBef>
                <a:spcPts val="0"/>
              </a:spcBef>
              <a:spcAft>
                <a:spcPts val="300"/>
              </a:spcAft>
            </a:pPr>
            <a:r>
              <a:rPr lang="en-US" dirty="0"/>
              <a:t>First bullet</a:t>
            </a:r>
          </a:p>
          <a:p>
            <a:pPr marL="447317" lvl="1" indent="-179244">
              <a:lnSpc>
                <a:spcPct val="100000"/>
              </a:lnSpc>
              <a:spcBef>
                <a:spcPts val="0"/>
              </a:spcBef>
              <a:spcAft>
                <a:spcPts val="300"/>
              </a:spcAft>
            </a:pPr>
            <a:r>
              <a:rPr lang="en-US" dirty="0"/>
              <a:t>Second level</a:t>
            </a:r>
          </a:p>
          <a:p>
            <a:pPr marL="808977" lvl="2" indent="-184003">
              <a:lnSpc>
                <a:spcPct val="100000"/>
              </a:lnSpc>
              <a:spcBef>
                <a:spcPts val="0"/>
              </a:spcBef>
              <a:spcAft>
                <a:spcPts val="300"/>
              </a:spcAft>
            </a:pPr>
            <a:r>
              <a:rPr lang="en-US" dirty="0"/>
              <a:t>Third level</a:t>
            </a:r>
          </a:p>
          <a:p>
            <a:pPr marL="1075464" lvl="3" indent="-182417">
              <a:lnSpc>
                <a:spcPct val="100000"/>
              </a:lnSpc>
              <a:spcBef>
                <a:spcPts val="0"/>
              </a:spcBef>
              <a:spcAft>
                <a:spcPts val="300"/>
              </a:spcAft>
            </a:pPr>
            <a:r>
              <a:rPr lang="en-US" dirty="0"/>
              <a:t>Fourth level</a:t>
            </a:r>
          </a:p>
          <a:p>
            <a:pPr marL="1341951" lvl="4" indent="-180830">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7" y="1533391"/>
            <a:ext cx="5340045" cy="4272097"/>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77698" y="3631474"/>
            <a:ext cx="5709594" cy="2174014"/>
          </a:xfrm>
          <a:prstGeom prst="rect">
            <a:avLst/>
          </a:prstGeom>
        </p:spPr>
        <p:txBody>
          <a:bodyPr lIns="0" tIns="0" rIns="0" bIns="0"/>
          <a:lstStyle>
            <a:lvl1pPr marL="0" indent="0">
              <a:buNone/>
              <a:defRPr lang="en-ZA" sz="1799" dirty="0">
                <a:solidFill>
                  <a:schemeClr val="bg2"/>
                </a:solidFill>
                <a:latin typeface="+mn-lt"/>
              </a:defRPr>
            </a:lvl1pPr>
          </a:lstStyle>
          <a:p>
            <a:pPr marL="182417" lvl="0" indent="-182417">
              <a:lnSpc>
                <a:spcPct val="100000"/>
              </a:lnSpc>
              <a:spcBef>
                <a:spcPts val="0"/>
              </a:spcBef>
              <a:spcAft>
                <a:spcPts val="300"/>
              </a:spcAft>
            </a:pPr>
            <a:r>
              <a:rPr lang="en-ZA" dirty="0"/>
              <a:t>Add picture</a:t>
            </a:r>
          </a:p>
        </p:txBody>
      </p:sp>
      <p:cxnSp>
        <p:nvCxnSpPr>
          <p:cNvPr id="9" name="Straight Connector 8"/>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66052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ext, chart &amp; picture">
    <p:bg>
      <p:bgPr>
        <a:solidFill>
          <a:schemeClr val="tx2"/>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377698" y="3632200"/>
            <a:ext cx="5709594" cy="2173288"/>
          </a:xfrm>
          <a:prstGeom prst="rect">
            <a:avLst/>
          </a:prstGeom>
        </p:spPr>
        <p:txBody>
          <a:bodyPr/>
          <a:lstStyle>
            <a:lvl1pPr marL="0" indent="0">
              <a:buNone/>
              <a:defRPr sz="1799">
                <a:solidFill>
                  <a:schemeClr val="bg2"/>
                </a:solidFill>
                <a:latin typeface="+mn-lt"/>
              </a:defRPr>
            </a:lvl1pPr>
          </a:lstStyle>
          <a:p>
            <a:r>
              <a:rPr lang="en-ZA" dirty="0"/>
              <a:t>Add chart</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2" y="999041"/>
            <a:ext cx="11422063" cy="339725"/>
          </a:xfrm>
          <a:prstGeom prst="rect">
            <a:avLst/>
          </a:prstGeom>
        </p:spPr>
        <p:txBody>
          <a:bodyPr lIns="0" tIns="0" rIns="0" bIns="0"/>
          <a:lstStyle>
            <a:lvl1pPr marL="0" indent="0">
              <a:buNone/>
              <a:defRPr sz="1898">
                <a:solidFill>
                  <a:schemeClr val="bg2"/>
                </a:solidFill>
                <a:latin typeface="+mn-lt"/>
              </a:defRPr>
            </a:lvl1pPr>
            <a:lvl2pPr marL="268072" indent="0">
              <a:buNone/>
              <a:defRPr sz="1998">
                <a:solidFill>
                  <a:schemeClr val="bg2"/>
                </a:solidFill>
                <a:latin typeface="+mn-lt"/>
              </a:defRPr>
            </a:lvl2pPr>
            <a:lvl3pPr marL="624975" indent="0">
              <a:buNone/>
              <a:defRPr sz="1998">
                <a:solidFill>
                  <a:schemeClr val="bg2"/>
                </a:solidFill>
                <a:latin typeface="+mn-lt"/>
              </a:defRPr>
            </a:lvl3pPr>
            <a:lvl4pPr marL="893048" indent="0">
              <a:buNone/>
              <a:defRPr sz="1998">
                <a:solidFill>
                  <a:schemeClr val="bg2"/>
                </a:solidFill>
                <a:latin typeface="+mn-lt"/>
              </a:defRPr>
            </a:lvl4pPr>
            <a:lvl5pPr marL="1162706" indent="0">
              <a:buNone/>
              <a:defRPr sz="1998">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1000" y="1533392"/>
            <a:ext cx="5706291" cy="1889078"/>
          </a:xfrm>
          <a:prstGeom prst="rect">
            <a:avLst/>
          </a:prstGeom>
        </p:spPr>
        <p:txBody>
          <a:bodyPr lIns="0" tIns="0" rIns="0" bIns="0"/>
          <a:lstStyle>
            <a:lvl1pPr>
              <a:spcBef>
                <a:spcPts val="0"/>
              </a:spcBef>
              <a:defRPr lang="en-US" sz="1799" dirty="0" smtClean="0">
                <a:solidFill>
                  <a:schemeClr val="bg2"/>
                </a:solidFill>
                <a:latin typeface="+mn-lt"/>
              </a:defRPr>
            </a:lvl1pPr>
            <a:lvl2pPr>
              <a:spcBef>
                <a:spcPts val="0"/>
              </a:spcBef>
              <a:defRPr lang="en-US" sz="1599" dirty="0" smtClean="0">
                <a:solidFill>
                  <a:schemeClr val="bg2"/>
                </a:solidFill>
                <a:latin typeface="+mn-lt"/>
              </a:defRPr>
            </a:lvl2pPr>
            <a:lvl3pPr>
              <a:spcBef>
                <a:spcPts val="0"/>
              </a:spcBef>
              <a:defRPr lang="en-US" sz="1399" dirty="0" smtClean="0">
                <a:solidFill>
                  <a:schemeClr val="bg2"/>
                </a:solidFill>
                <a:latin typeface="+mn-lt"/>
              </a:defRPr>
            </a:lvl3pPr>
            <a:lvl4pPr>
              <a:spcBef>
                <a:spcPts val="0"/>
              </a:spcBef>
              <a:defRPr lang="en-US" sz="1399" dirty="0" smtClean="0">
                <a:solidFill>
                  <a:schemeClr val="bg2"/>
                </a:solidFill>
                <a:latin typeface="+mn-lt"/>
              </a:defRPr>
            </a:lvl4pPr>
            <a:lvl5pPr>
              <a:spcBef>
                <a:spcPts val="0"/>
              </a:spcBef>
              <a:defRPr lang="en-ZA" sz="1399" dirty="0">
                <a:solidFill>
                  <a:schemeClr val="bg2"/>
                </a:solidFill>
                <a:latin typeface="+mn-lt"/>
              </a:defRPr>
            </a:lvl5pPr>
          </a:lstStyle>
          <a:p>
            <a:pPr marL="182417" lvl="0" indent="-182417">
              <a:lnSpc>
                <a:spcPct val="100000"/>
              </a:lnSpc>
              <a:spcAft>
                <a:spcPts val="300"/>
              </a:spcAft>
            </a:pPr>
            <a:r>
              <a:rPr lang="en-US" dirty="0"/>
              <a:t>First bullet</a:t>
            </a:r>
          </a:p>
          <a:p>
            <a:pPr marL="447317" lvl="1" indent="-179244">
              <a:lnSpc>
                <a:spcPct val="100000"/>
              </a:lnSpc>
              <a:spcAft>
                <a:spcPts val="300"/>
              </a:spcAft>
            </a:pPr>
            <a:r>
              <a:rPr lang="en-US" dirty="0"/>
              <a:t>Second level</a:t>
            </a:r>
          </a:p>
          <a:p>
            <a:pPr marL="808977" lvl="2" indent="-184003">
              <a:lnSpc>
                <a:spcPct val="100000"/>
              </a:lnSpc>
              <a:spcAft>
                <a:spcPts val="300"/>
              </a:spcAft>
            </a:pPr>
            <a:r>
              <a:rPr lang="en-US" dirty="0"/>
              <a:t>Third level</a:t>
            </a:r>
          </a:p>
          <a:p>
            <a:pPr marL="1075464" lvl="3" indent="-182417">
              <a:lnSpc>
                <a:spcPct val="100000"/>
              </a:lnSpc>
              <a:spcAft>
                <a:spcPts val="300"/>
              </a:spcAft>
            </a:pPr>
            <a:r>
              <a:rPr lang="en-US" dirty="0"/>
              <a:t>Fourth level</a:t>
            </a:r>
          </a:p>
          <a:p>
            <a:pPr marL="1341951" lvl="4" indent="-180830">
              <a:lnSpc>
                <a:spcPct val="100000"/>
              </a:lnSpc>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7" y="1533391"/>
            <a:ext cx="5340045" cy="4272097"/>
          </a:xfrm>
          <a:prstGeom prst="rect">
            <a:avLst/>
          </a:prstGeom>
          <a:noFill/>
          <a:ln>
            <a:noFill/>
          </a:ln>
        </p:spPr>
        <p:txBody>
          <a:bodyPr anchor="t"/>
          <a:lstStyle>
            <a:lvl1pPr marL="0" indent="0" algn="l">
              <a:buNone/>
              <a:defRPr sz="1599">
                <a:solidFill>
                  <a:schemeClr val="bg2"/>
                </a:solidFill>
                <a:latin typeface="+mn-lt"/>
              </a:defRPr>
            </a:lvl1pPr>
          </a:lstStyle>
          <a:p>
            <a:r>
              <a:rPr lang="en-ZA" dirty="0"/>
              <a:t>Add picture</a:t>
            </a:r>
          </a:p>
        </p:txBody>
      </p:sp>
      <p:cxnSp>
        <p:nvCxnSpPr>
          <p:cNvPr id="8" name="Straight Connector 7"/>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391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55469" b="13472"/>
          <a:stretch/>
        </p:blipFill>
        <p:spPr>
          <a:xfrm>
            <a:off x="0" y="4"/>
            <a:ext cx="5429250" cy="5934075"/>
          </a:xfrm>
          <a:prstGeom prst="rect">
            <a:avLst/>
          </a:prstGeom>
        </p:spPr>
      </p:pic>
      <p:sp>
        <p:nvSpPr>
          <p:cNvPr id="5" name="Picture Placeholder 4"/>
          <p:cNvSpPr>
            <a:spLocks noGrp="1"/>
          </p:cNvSpPr>
          <p:nvPr>
            <p:ph type="pic" sz="quarter" idx="10" hasCustomPrompt="1"/>
          </p:nvPr>
        </p:nvSpPr>
        <p:spPr>
          <a:xfrm>
            <a:off x="1" y="0"/>
            <a:ext cx="12192000" cy="6858000"/>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sp>
        <p:nvSpPr>
          <p:cNvPr id="7" name="Title 6"/>
          <p:cNvSpPr>
            <a:spLocks noGrp="1"/>
          </p:cNvSpPr>
          <p:nvPr>
            <p:ph type="title" hasCustomPrompt="1"/>
          </p:nvPr>
        </p:nvSpPr>
        <p:spPr>
          <a:xfrm>
            <a:off x="769583" y="655012"/>
            <a:ext cx="4063677" cy="1826929"/>
          </a:xfrm>
        </p:spPr>
        <p:txBody>
          <a:bodyPr/>
          <a:lstStyle>
            <a:lvl1pPr>
              <a:defRPr sz="3997" b="0"/>
            </a:lvl1pPr>
          </a:lstStyle>
          <a:p>
            <a:r>
              <a:rPr lang="en-US" dirty="0"/>
              <a:t>Add title</a:t>
            </a:r>
            <a:endParaRPr lang="en-ZA" dirty="0"/>
          </a:p>
        </p:txBody>
      </p:sp>
      <p:sp>
        <p:nvSpPr>
          <p:cNvPr id="9" name="Text Placeholder 8"/>
          <p:cNvSpPr>
            <a:spLocks noGrp="1"/>
          </p:cNvSpPr>
          <p:nvPr>
            <p:ph type="body" sz="quarter" idx="11" hasCustomPrompt="1"/>
          </p:nvPr>
        </p:nvSpPr>
        <p:spPr>
          <a:xfrm>
            <a:off x="769581" y="2603133"/>
            <a:ext cx="4063677" cy="1185096"/>
          </a:xfrm>
          <a:prstGeom prst="rect">
            <a:avLst/>
          </a:prstGeom>
        </p:spPr>
        <p:txBody>
          <a:bodyPr lIns="0" tIns="0" rIns="0" bIns="0"/>
          <a:lstStyle>
            <a:lvl1pPr marL="0" indent="0">
              <a:buNone/>
              <a:defRPr sz="2398">
                <a:solidFill>
                  <a:schemeClr val="bg2"/>
                </a:solidFill>
                <a:latin typeface="+mn-lt"/>
              </a:defRPr>
            </a:lvl1pPr>
            <a:lvl2pPr marL="268072" indent="0">
              <a:buNone/>
              <a:defRPr>
                <a:solidFill>
                  <a:schemeClr val="bg2"/>
                </a:solidFill>
                <a:latin typeface="+mn-lt"/>
              </a:defRPr>
            </a:lvl2pPr>
            <a:lvl3pPr marL="624975" indent="0">
              <a:buNone/>
              <a:defRPr>
                <a:solidFill>
                  <a:schemeClr val="bg2"/>
                </a:solidFill>
                <a:latin typeface="+mn-lt"/>
              </a:defRPr>
            </a:lvl3pPr>
            <a:lvl4pPr marL="893048" indent="0">
              <a:buNone/>
              <a:defRPr>
                <a:solidFill>
                  <a:schemeClr val="bg2"/>
                </a:solidFill>
                <a:latin typeface="+mn-lt"/>
              </a:defRPr>
            </a:lvl4pPr>
            <a:lvl5pPr marL="1162706" indent="0">
              <a:buNone/>
              <a:defRPr>
                <a:solidFill>
                  <a:schemeClr val="bg2"/>
                </a:solidFill>
                <a:latin typeface="+mn-lt"/>
              </a:defRPr>
            </a:lvl5pPr>
          </a:lstStyle>
          <a:p>
            <a:pPr lvl="0"/>
            <a:r>
              <a:rPr lang="en-US" dirty="0"/>
              <a:t>Add subtitle</a:t>
            </a:r>
            <a:endParaRPr lang="en-ZA" dirty="0"/>
          </a:p>
        </p:txBody>
      </p:sp>
    </p:spTree>
    <p:extLst>
      <p:ext uri="{BB962C8B-B14F-4D97-AF65-F5344CB8AC3E}">
        <p14:creationId xmlns:p14="http://schemas.microsoft.com/office/powerpoint/2010/main" val="17185739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Divider slide whit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12192000" cy="6858000"/>
          </a:xfrm>
          <a:prstGeom prst="rect">
            <a:avLst/>
          </a:prstGeom>
          <a:noFill/>
          <a:ln>
            <a:noFill/>
          </a:ln>
        </p:spPr>
        <p:txBody>
          <a:bodyPr anchor="ctr"/>
          <a:lstStyle>
            <a:lvl1pPr marL="0" indent="0" algn="ctr">
              <a:buNone/>
              <a:defRPr sz="1599">
                <a:solidFill>
                  <a:schemeClr val="bg2"/>
                </a:solidFill>
                <a:latin typeface="+mn-lt"/>
              </a:defRPr>
            </a:lvl1pPr>
          </a:lstStyle>
          <a:p>
            <a:r>
              <a:rPr lang="en-ZA" dirty="0"/>
              <a:t>Add picture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904" y="4"/>
            <a:ext cx="5340096" cy="5721531"/>
          </a:xfrm>
          <a:prstGeom prst="rect">
            <a:avLst/>
          </a:prstGeom>
        </p:spPr>
      </p:pic>
      <p:sp>
        <p:nvSpPr>
          <p:cNvPr id="7" name="Title 6"/>
          <p:cNvSpPr>
            <a:spLocks noGrp="1"/>
          </p:cNvSpPr>
          <p:nvPr>
            <p:ph type="title" hasCustomPrompt="1"/>
          </p:nvPr>
        </p:nvSpPr>
        <p:spPr>
          <a:xfrm>
            <a:off x="7248760" y="655012"/>
            <a:ext cx="4063677" cy="1826929"/>
          </a:xfrm>
        </p:spPr>
        <p:txBody>
          <a:bodyPr/>
          <a:lstStyle>
            <a:lvl1pPr>
              <a:defRPr sz="3997" b="0">
                <a:solidFill>
                  <a:schemeClr val="tx2"/>
                </a:solidFill>
              </a:defRPr>
            </a:lvl1pPr>
          </a:lstStyle>
          <a:p>
            <a:r>
              <a:rPr lang="en-US" dirty="0"/>
              <a:t>Add title</a:t>
            </a:r>
            <a:endParaRPr lang="en-ZA" dirty="0"/>
          </a:p>
        </p:txBody>
      </p:sp>
      <p:sp>
        <p:nvSpPr>
          <p:cNvPr id="9" name="Text Placeholder 8"/>
          <p:cNvSpPr>
            <a:spLocks noGrp="1"/>
          </p:cNvSpPr>
          <p:nvPr>
            <p:ph type="body" sz="quarter" idx="11" hasCustomPrompt="1"/>
          </p:nvPr>
        </p:nvSpPr>
        <p:spPr>
          <a:xfrm>
            <a:off x="7248758" y="2603133"/>
            <a:ext cx="4063677" cy="1185096"/>
          </a:xfrm>
          <a:prstGeom prst="rect">
            <a:avLst/>
          </a:prstGeom>
        </p:spPr>
        <p:txBody>
          <a:bodyPr lIns="0" tIns="0" rIns="0" bIns="0"/>
          <a:lstStyle>
            <a:lvl1pPr marL="0" indent="0">
              <a:buNone/>
              <a:defRPr sz="2398">
                <a:solidFill>
                  <a:schemeClr val="tx2"/>
                </a:solidFill>
                <a:latin typeface="+mn-lt"/>
              </a:defRPr>
            </a:lvl1pPr>
            <a:lvl2pPr marL="268072" indent="0">
              <a:buNone/>
              <a:defRPr>
                <a:solidFill>
                  <a:schemeClr val="bg2"/>
                </a:solidFill>
                <a:latin typeface="+mn-lt"/>
              </a:defRPr>
            </a:lvl2pPr>
            <a:lvl3pPr marL="624975" indent="0">
              <a:buNone/>
              <a:defRPr>
                <a:solidFill>
                  <a:schemeClr val="bg2"/>
                </a:solidFill>
                <a:latin typeface="+mn-lt"/>
              </a:defRPr>
            </a:lvl3pPr>
            <a:lvl4pPr marL="893048" indent="0">
              <a:buNone/>
              <a:defRPr>
                <a:solidFill>
                  <a:schemeClr val="bg2"/>
                </a:solidFill>
                <a:latin typeface="+mn-lt"/>
              </a:defRPr>
            </a:lvl4pPr>
            <a:lvl5pPr marL="1162706" indent="0">
              <a:buNone/>
              <a:defRPr>
                <a:solidFill>
                  <a:schemeClr val="bg2"/>
                </a:solidFill>
                <a:latin typeface="+mn-lt"/>
              </a:defRPr>
            </a:lvl5pPr>
          </a:lstStyle>
          <a:p>
            <a:pPr lvl="0"/>
            <a:r>
              <a:rPr lang="en-US" dirty="0"/>
              <a:t>Add subtitle</a:t>
            </a:r>
            <a:endParaRPr lang="en-ZA" dirty="0"/>
          </a:p>
        </p:txBody>
      </p:sp>
      <p:sp>
        <p:nvSpPr>
          <p:cNvPr id="8" name="Text Placeholder 8"/>
          <p:cNvSpPr>
            <a:spLocks noGrp="1"/>
          </p:cNvSpPr>
          <p:nvPr>
            <p:ph type="body" sz="quarter" idx="12" hasCustomPrompt="1"/>
          </p:nvPr>
        </p:nvSpPr>
        <p:spPr>
          <a:xfrm>
            <a:off x="7248758" y="3987067"/>
            <a:ext cx="4063677" cy="1185096"/>
          </a:xfrm>
          <a:prstGeom prst="rect">
            <a:avLst/>
          </a:prstGeom>
        </p:spPr>
        <p:txBody>
          <a:bodyPr lIns="0" tIns="0" rIns="0" bIns="0"/>
          <a:lstStyle>
            <a:lvl1pPr marL="0" indent="0">
              <a:buNone/>
              <a:defRPr sz="2398" baseline="0">
                <a:solidFill>
                  <a:schemeClr val="tx2"/>
                </a:solidFill>
                <a:latin typeface="+mn-lt"/>
              </a:defRPr>
            </a:lvl1pPr>
            <a:lvl2pPr marL="268072" indent="0">
              <a:buNone/>
              <a:defRPr>
                <a:solidFill>
                  <a:schemeClr val="bg2"/>
                </a:solidFill>
                <a:latin typeface="+mn-lt"/>
              </a:defRPr>
            </a:lvl2pPr>
            <a:lvl3pPr marL="624975" indent="0">
              <a:buNone/>
              <a:defRPr>
                <a:solidFill>
                  <a:schemeClr val="bg2"/>
                </a:solidFill>
                <a:latin typeface="+mn-lt"/>
              </a:defRPr>
            </a:lvl3pPr>
            <a:lvl4pPr marL="893048" indent="0">
              <a:buNone/>
              <a:defRPr>
                <a:solidFill>
                  <a:schemeClr val="bg2"/>
                </a:solidFill>
                <a:latin typeface="+mn-lt"/>
              </a:defRPr>
            </a:lvl4pPr>
            <a:lvl5pPr marL="1162706" indent="0">
              <a:buNone/>
              <a:defRPr>
                <a:solidFill>
                  <a:schemeClr val="bg2"/>
                </a:solidFill>
                <a:latin typeface="+mn-lt"/>
              </a:defRPr>
            </a:lvl5pPr>
          </a:lstStyle>
          <a:p>
            <a:pPr lvl="0"/>
            <a:r>
              <a:rPr lang="en-US" dirty="0"/>
              <a:t>Add text</a:t>
            </a:r>
            <a:endParaRPr lang="en-ZA" dirty="0"/>
          </a:p>
        </p:txBody>
      </p:sp>
    </p:spTree>
    <p:extLst>
      <p:ext uri="{BB962C8B-B14F-4D97-AF65-F5344CB8AC3E}">
        <p14:creationId xmlns:p14="http://schemas.microsoft.com/office/powerpoint/2010/main" val="68076191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 y="0"/>
            <a:ext cx="12192000" cy="6858000"/>
          </a:xfrm>
          <a:prstGeom prst="rect">
            <a:avLst/>
          </a:prstGeom>
        </p:spPr>
      </p:pic>
      <p:sp>
        <p:nvSpPr>
          <p:cNvPr id="7" name="Title 6"/>
          <p:cNvSpPr>
            <a:spLocks noGrp="1"/>
          </p:cNvSpPr>
          <p:nvPr>
            <p:ph type="title" hasCustomPrompt="1"/>
          </p:nvPr>
        </p:nvSpPr>
        <p:spPr>
          <a:xfrm>
            <a:off x="1592541" y="1430075"/>
            <a:ext cx="7412123" cy="659985"/>
          </a:xfrm>
        </p:spPr>
        <p:txBody>
          <a:bodyPr/>
          <a:lstStyle>
            <a:lvl1pPr>
              <a:defRPr sz="4496" b="0">
                <a:solidFill>
                  <a:schemeClr val="tx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3" y="2052312"/>
            <a:ext cx="7420830" cy="1185096"/>
          </a:xfrm>
          <a:prstGeom prst="rect">
            <a:avLst/>
          </a:prstGeom>
        </p:spPr>
        <p:txBody>
          <a:bodyPr lIns="0" tIns="0" rIns="0" bIns="0"/>
          <a:lstStyle>
            <a:lvl1pPr marL="0" indent="0">
              <a:buNone/>
              <a:defRPr sz="2198">
                <a:solidFill>
                  <a:schemeClr val="tx2"/>
                </a:solidFill>
                <a:latin typeface="+mn-lt"/>
              </a:defRPr>
            </a:lvl1pPr>
            <a:lvl2pPr marL="268072" indent="0">
              <a:buNone/>
              <a:defRPr>
                <a:solidFill>
                  <a:schemeClr val="bg2"/>
                </a:solidFill>
                <a:latin typeface="+mn-lt"/>
              </a:defRPr>
            </a:lvl2pPr>
            <a:lvl3pPr marL="624975" indent="0">
              <a:buNone/>
              <a:defRPr>
                <a:solidFill>
                  <a:schemeClr val="bg2"/>
                </a:solidFill>
                <a:latin typeface="+mn-lt"/>
              </a:defRPr>
            </a:lvl3pPr>
            <a:lvl4pPr marL="893048" indent="0">
              <a:buNone/>
              <a:defRPr>
                <a:solidFill>
                  <a:schemeClr val="bg2"/>
                </a:solidFill>
                <a:latin typeface="+mn-lt"/>
              </a:defRPr>
            </a:lvl4pPr>
            <a:lvl5pPr marL="1162706" indent="0">
              <a:buNone/>
              <a:defRPr>
                <a:solidFill>
                  <a:schemeClr val="bg2"/>
                </a:solidFill>
                <a:latin typeface="+mn-lt"/>
              </a:defRPr>
            </a:lvl5pPr>
          </a:lstStyle>
          <a:p>
            <a:pPr lvl="0"/>
            <a:r>
              <a:rPr lang="en-US" dirty="0"/>
              <a:t>Add sub-message</a:t>
            </a:r>
            <a:endParaRPr lang="en-ZA" dirty="0"/>
          </a:p>
        </p:txBody>
      </p:sp>
      <p:sp>
        <p:nvSpPr>
          <p:cNvPr id="8" name="Text Placeholder 8"/>
          <p:cNvSpPr>
            <a:spLocks noGrp="1"/>
          </p:cNvSpPr>
          <p:nvPr>
            <p:ph type="body" sz="quarter" idx="12" hasCustomPrompt="1"/>
          </p:nvPr>
        </p:nvSpPr>
        <p:spPr>
          <a:xfrm>
            <a:off x="1592541" y="4082866"/>
            <a:ext cx="7412123" cy="428179"/>
          </a:xfrm>
          <a:prstGeom prst="rect">
            <a:avLst/>
          </a:prstGeom>
        </p:spPr>
        <p:txBody>
          <a:bodyPr lIns="0" tIns="0" rIns="0" bIns="0"/>
          <a:lstStyle>
            <a:lvl1pPr marL="0" indent="0">
              <a:buNone/>
              <a:defRPr sz="1599" baseline="0">
                <a:solidFill>
                  <a:schemeClr val="tx2"/>
                </a:solidFill>
                <a:latin typeface="+mn-lt"/>
              </a:defRPr>
            </a:lvl1pPr>
            <a:lvl2pPr marL="268072" indent="0">
              <a:buNone/>
              <a:defRPr>
                <a:solidFill>
                  <a:schemeClr val="bg2"/>
                </a:solidFill>
                <a:latin typeface="+mn-lt"/>
              </a:defRPr>
            </a:lvl2pPr>
            <a:lvl3pPr marL="624975" indent="0">
              <a:buNone/>
              <a:defRPr>
                <a:solidFill>
                  <a:schemeClr val="bg2"/>
                </a:solidFill>
                <a:latin typeface="+mn-lt"/>
              </a:defRPr>
            </a:lvl3pPr>
            <a:lvl4pPr marL="893048" indent="0">
              <a:buNone/>
              <a:defRPr>
                <a:solidFill>
                  <a:schemeClr val="bg2"/>
                </a:solidFill>
                <a:latin typeface="+mn-lt"/>
              </a:defRPr>
            </a:lvl4pPr>
            <a:lvl5pPr marL="1162706" indent="0">
              <a:buNone/>
              <a:defRPr>
                <a:solidFill>
                  <a:schemeClr val="bg2"/>
                </a:solidFill>
                <a:latin typeface="+mn-lt"/>
              </a:defRPr>
            </a:lvl5pPr>
          </a:lstStyle>
          <a:p>
            <a:pPr lvl="0"/>
            <a:r>
              <a:rPr lang="en-US" dirty="0"/>
              <a:t>Add Q&amp;A email address</a:t>
            </a:r>
            <a:endParaRPr lang="en-ZA" dirty="0"/>
          </a:p>
        </p:txBody>
      </p:sp>
    </p:spTree>
    <p:extLst>
      <p:ext uri="{BB962C8B-B14F-4D97-AF65-F5344CB8AC3E}">
        <p14:creationId xmlns:p14="http://schemas.microsoft.com/office/powerpoint/2010/main" val="133639284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End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 y="0"/>
            <a:ext cx="12192000" cy="6858000"/>
          </a:xfrm>
          <a:prstGeom prst="rect">
            <a:avLst/>
          </a:prstGeom>
        </p:spPr>
      </p:pic>
      <p:sp>
        <p:nvSpPr>
          <p:cNvPr id="7" name="Title 6"/>
          <p:cNvSpPr>
            <a:spLocks noGrp="1"/>
          </p:cNvSpPr>
          <p:nvPr>
            <p:ph type="title" hasCustomPrompt="1"/>
          </p:nvPr>
        </p:nvSpPr>
        <p:spPr>
          <a:xfrm>
            <a:off x="1592541" y="1430075"/>
            <a:ext cx="7412123" cy="659985"/>
          </a:xfrm>
        </p:spPr>
        <p:txBody>
          <a:bodyPr/>
          <a:lstStyle>
            <a:lvl1pPr>
              <a:defRPr sz="4496" b="0">
                <a:solidFill>
                  <a:schemeClr val="bg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3" y="2052312"/>
            <a:ext cx="7420830" cy="1185096"/>
          </a:xfrm>
          <a:prstGeom prst="rect">
            <a:avLst/>
          </a:prstGeom>
        </p:spPr>
        <p:txBody>
          <a:bodyPr lIns="0" tIns="0" rIns="0" bIns="0"/>
          <a:lstStyle>
            <a:lvl1pPr marL="0" indent="0">
              <a:buNone/>
              <a:defRPr sz="2198">
                <a:solidFill>
                  <a:schemeClr val="bg2"/>
                </a:solidFill>
                <a:latin typeface="+mn-lt"/>
              </a:defRPr>
            </a:lvl1pPr>
            <a:lvl2pPr marL="268072" indent="0">
              <a:buNone/>
              <a:defRPr>
                <a:solidFill>
                  <a:schemeClr val="bg2"/>
                </a:solidFill>
                <a:latin typeface="+mn-lt"/>
              </a:defRPr>
            </a:lvl2pPr>
            <a:lvl3pPr marL="624975" indent="0">
              <a:buNone/>
              <a:defRPr>
                <a:solidFill>
                  <a:schemeClr val="bg2"/>
                </a:solidFill>
                <a:latin typeface="+mn-lt"/>
              </a:defRPr>
            </a:lvl3pPr>
            <a:lvl4pPr marL="893048" indent="0">
              <a:buNone/>
              <a:defRPr>
                <a:solidFill>
                  <a:schemeClr val="bg2"/>
                </a:solidFill>
                <a:latin typeface="+mn-lt"/>
              </a:defRPr>
            </a:lvl4pPr>
            <a:lvl5pPr marL="1162706" indent="0">
              <a:buNone/>
              <a:defRPr>
                <a:solidFill>
                  <a:schemeClr val="bg2"/>
                </a:solidFill>
                <a:latin typeface="+mn-lt"/>
              </a:defRPr>
            </a:lvl5pPr>
          </a:lstStyle>
          <a:p>
            <a:pPr lvl="0"/>
            <a:r>
              <a:rPr lang="en-US" dirty="0"/>
              <a:t>Add sub-message</a:t>
            </a:r>
          </a:p>
        </p:txBody>
      </p:sp>
      <p:sp>
        <p:nvSpPr>
          <p:cNvPr id="8" name="Text Placeholder 8"/>
          <p:cNvSpPr>
            <a:spLocks noGrp="1"/>
          </p:cNvSpPr>
          <p:nvPr>
            <p:ph type="body" sz="quarter" idx="12" hasCustomPrompt="1"/>
          </p:nvPr>
        </p:nvSpPr>
        <p:spPr>
          <a:xfrm>
            <a:off x="1592541" y="4082866"/>
            <a:ext cx="7412123" cy="428179"/>
          </a:xfrm>
          <a:prstGeom prst="rect">
            <a:avLst/>
          </a:prstGeom>
        </p:spPr>
        <p:txBody>
          <a:bodyPr lIns="0" tIns="0" rIns="0" bIns="0"/>
          <a:lstStyle>
            <a:lvl1pPr marL="0" indent="0">
              <a:buNone/>
              <a:defRPr sz="1599" baseline="0">
                <a:solidFill>
                  <a:schemeClr val="bg2"/>
                </a:solidFill>
                <a:latin typeface="+mn-lt"/>
              </a:defRPr>
            </a:lvl1pPr>
            <a:lvl2pPr marL="268072" indent="0">
              <a:buNone/>
              <a:defRPr>
                <a:solidFill>
                  <a:schemeClr val="bg2"/>
                </a:solidFill>
                <a:latin typeface="+mn-lt"/>
              </a:defRPr>
            </a:lvl2pPr>
            <a:lvl3pPr marL="624975" indent="0">
              <a:buNone/>
              <a:defRPr>
                <a:solidFill>
                  <a:schemeClr val="bg2"/>
                </a:solidFill>
                <a:latin typeface="+mn-lt"/>
              </a:defRPr>
            </a:lvl3pPr>
            <a:lvl4pPr marL="893048" indent="0">
              <a:buNone/>
              <a:defRPr>
                <a:solidFill>
                  <a:schemeClr val="bg2"/>
                </a:solidFill>
                <a:latin typeface="+mn-lt"/>
              </a:defRPr>
            </a:lvl4pPr>
            <a:lvl5pPr marL="1162706" indent="0">
              <a:buNone/>
              <a:defRPr>
                <a:solidFill>
                  <a:schemeClr val="bg2"/>
                </a:solidFill>
                <a:latin typeface="+mn-lt"/>
              </a:defRPr>
            </a:lvl5pPr>
          </a:lstStyle>
          <a:p>
            <a:pPr lvl="0"/>
            <a:r>
              <a:rPr lang="en-US" dirty="0"/>
              <a:t>Add Q&amp;A email address</a:t>
            </a:r>
          </a:p>
        </p:txBody>
      </p:sp>
    </p:spTree>
    <p:extLst>
      <p:ext uri="{BB962C8B-B14F-4D97-AF65-F5344CB8AC3E}">
        <p14:creationId xmlns:p14="http://schemas.microsoft.com/office/powerpoint/2010/main" val="159750842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Opening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027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slide whit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904" y="3"/>
            <a:ext cx="5340096" cy="5721531"/>
          </a:xfrm>
          <a:prstGeom prst="rect">
            <a:avLst/>
          </a:prstGeom>
        </p:spPr>
      </p:pic>
      <p:sp>
        <p:nvSpPr>
          <p:cNvPr id="7" name="Title 6"/>
          <p:cNvSpPr>
            <a:spLocks noGrp="1"/>
          </p:cNvSpPr>
          <p:nvPr>
            <p:ph type="title" hasCustomPrompt="1"/>
          </p:nvPr>
        </p:nvSpPr>
        <p:spPr>
          <a:xfrm>
            <a:off x="7248760" y="655009"/>
            <a:ext cx="4063677" cy="1826929"/>
          </a:xfrm>
        </p:spPr>
        <p:txBody>
          <a:bodyPr/>
          <a:lstStyle>
            <a:lvl1pPr>
              <a:defRPr sz="4000" b="0">
                <a:solidFill>
                  <a:schemeClr val="tx2"/>
                </a:solidFill>
              </a:defRPr>
            </a:lvl1pPr>
          </a:lstStyle>
          <a:p>
            <a:r>
              <a:rPr lang="en-US" dirty="0"/>
              <a:t>Add title</a:t>
            </a:r>
            <a:endParaRPr lang="en-ZA" dirty="0"/>
          </a:p>
        </p:txBody>
      </p:sp>
      <p:sp>
        <p:nvSpPr>
          <p:cNvPr id="9" name="Text Placeholder 8"/>
          <p:cNvSpPr>
            <a:spLocks noGrp="1"/>
          </p:cNvSpPr>
          <p:nvPr>
            <p:ph type="body" sz="quarter" idx="11" hasCustomPrompt="1"/>
          </p:nvPr>
        </p:nvSpPr>
        <p:spPr>
          <a:xfrm>
            <a:off x="7248760" y="2603133"/>
            <a:ext cx="4063677" cy="1185096"/>
          </a:xfrm>
          <a:prstGeom prst="rect">
            <a:avLst/>
          </a:prstGeom>
        </p:spPr>
        <p:txBody>
          <a:bodyPr lIns="0" tIns="0" rIns="0" bIns="0"/>
          <a:lstStyle>
            <a:lvl1pPr marL="0" indent="0">
              <a:buNone/>
              <a:defRPr sz="240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subtitle</a:t>
            </a:r>
            <a:endParaRPr lang="en-ZA" dirty="0"/>
          </a:p>
        </p:txBody>
      </p:sp>
      <p:sp>
        <p:nvSpPr>
          <p:cNvPr id="8" name="Text Placeholder 8"/>
          <p:cNvSpPr>
            <a:spLocks noGrp="1"/>
          </p:cNvSpPr>
          <p:nvPr>
            <p:ph type="body" sz="quarter" idx="12" hasCustomPrompt="1"/>
          </p:nvPr>
        </p:nvSpPr>
        <p:spPr>
          <a:xfrm>
            <a:off x="7248760" y="3987067"/>
            <a:ext cx="4063677" cy="1185096"/>
          </a:xfrm>
          <a:prstGeom prst="rect">
            <a:avLst/>
          </a:prstGeom>
        </p:spPr>
        <p:txBody>
          <a:bodyPr lIns="0" tIns="0" rIns="0" bIns="0"/>
          <a:lstStyle>
            <a:lvl1pPr marL="0" indent="0">
              <a:buNone/>
              <a:defRPr sz="2400" baseline="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text</a:t>
            </a:r>
            <a:endParaRPr lang="en-ZA" dirty="0"/>
          </a:p>
        </p:txBody>
      </p:sp>
    </p:spTree>
    <p:extLst>
      <p:ext uri="{BB962C8B-B14F-4D97-AF65-F5344CB8AC3E}">
        <p14:creationId xmlns:p14="http://schemas.microsoft.com/office/powerpoint/2010/main" val="135589895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p:cSld name="Opening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1288915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5" name="Title 4"/>
          <p:cNvSpPr>
            <a:spLocks noGrp="1"/>
          </p:cNvSpPr>
          <p:nvPr>
            <p:ph type="title" hasCustomPrompt="1"/>
          </p:nvPr>
        </p:nvSpPr>
        <p:spPr>
          <a:xfrm>
            <a:off x="1548872" y="1415326"/>
            <a:ext cx="6985000" cy="582811"/>
          </a:xfrm>
        </p:spPr>
        <p:txBody>
          <a:bodyPr lIns="0" tIns="0" rIns="0" bIns="0" anchor="t" anchorCtr="0"/>
          <a:lstStyle>
            <a:lvl1pPr algn="l">
              <a:defRPr sz="4400" b="0" baseline="0">
                <a:solidFill>
                  <a:schemeClr val="tx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2" y="4084181"/>
            <a:ext cx="6985000" cy="225352"/>
          </a:xfrm>
          <a:prstGeom prst="rect">
            <a:avLst/>
          </a:prstGeom>
        </p:spPr>
        <p:txBody>
          <a:bodyPr lIns="0" tIns="0" rIns="0" bIns="0"/>
          <a:lstStyle>
            <a:lvl1pPr marL="0" indent="0">
              <a:buNone/>
              <a:defRPr sz="16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2" y="4309533"/>
            <a:ext cx="6985000" cy="225352"/>
          </a:xfrm>
          <a:prstGeom prst="rect">
            <a:avLst/>
          </a:prstGeom>
        </p:spPr>
        <p:txBody>
          <a:bodyPr lIns="0" tIns="0" rIns="0" bIns="0"/>
          <a:lstStyle>
            <a:lvl1pPr marL="0" indent="0">
              <a:buNone/>
              <a:defRPr sz="16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val="7247122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5" name="Title 4"/>
          <p:cNvSpPr>
            <a:spLocks noGrp="1"/>
          </p:cNvSpPr>
          <p:nvPr>
            <p:ph type="title" hasCustomPrompt="1"/>
          </p:nvPr>
        </p:nvSpPr>
        <p:spPr>
          <a:xfrm>
            <a:off x="1548874" y="1415326"/>
            <a:ext cx="6945335" cy="582811"/>
          </a:xfrm>
        </p:spPr>
        <p:txBody>
          <a:bodyPr lIns="0" tIns="0" rIns="0" bIns="0" anchor="t" anchorCtr="0"/>
          <a:lstStyle>
            <a:lvl1pPr algn="l">
              <a:defRPr sz="4400"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2" y="4084181"/>
            <a:ext cx="6985000" cy="225352"/>
          </a:xfrm>
          <a:prstGeom prst="rect">
            <a:avLst/>
          </a:prstGeom>
        </p:spPr>
        <p:txBody>
          <a:bodyPr lIns="0" tIns="0" rIns="0" bIns="0"/>
          <a:lstStyle>
            <a:lvl1pPr marL="0" indent="0">
              <a:buNone/>
              <a:defRPr sz="16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2" y="4309533"/>
            <a:ext cx="6985000" cy="225352"/>
          </a:xfrm>
          <a:prstGeom prst="rect">
            <a:avLst/>
          </a:prstGeom>
        </p:spPr>
        <p:txBody>
          <a:bodyPr lIns="0" tIns="0" rIns="0" bIns="0"/>
          <a:lstStyle>
            <a:lvl1pPr marL="0" indent="0">
              <a:buNone/>
              <a:defRPr sz="16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val="108016958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0" y="0"/>
            <a:ext cx="12192000" cy="6858000"/>
          </a:xfrm>
          <a:prstGeom prst="rect">
            <a:avLst/>
          </a:prstGeom>
        </p:spPr>
        <p:txBody>
          <a:bodyPr/>
          <a:lstStyle>
            <a:lvl1pPr marL="0" indent="0">
              <a:buNone/>
              <a:defRPr sz="1400" baseline="0">
                <a:latin typeface="+mn-lt"/>
              </a:defRPr>
            </a:lvl1pPr>
          </a:lstStyle>
          <a:p>
            <a:r>
              <a:rPr lang="en-ZA" dirty="0">
                <a:latin typeface="+mn-lt"/>
              </a:rPr>
              <a:t>Add picture</a:t>
            </a:r>
            <a:endParaRPr lang="en-ZA" dirty="0"/>
          </a:p>
        </p:txBody>
      </p:sp>
      <p:sp>
        <p:nvSpPr>
          <p:cNvPr id="5" name="Title 4"/>
          <p:cNvSpPr>
            <a:spLocks noGrp="1"/>
          </p:cNvSpPr>
          <p:nvPr>
            <p:ph type="title" hasCustomPrompt="1"/>
          </p:nvPr>
        </p:nvSpPr>
        <p:spPr>
          <a:xfrm>
            <a:off x="1548874" y="1415326"/>
            <a:ext cx="6945335" cy="582811"/>
          </a:xfrm>
        </p:spPr>
        <p:txBody>
          <a:bodyPr lIns="0" tIns="0" rIns="0" bIns="0" anchor="t" anchorCtr="0"/>
          <a:lstStyle>
            <a:lvl1pPr algn="l">
              <a:defRPr sz="4400"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8359" t="15001" r="2265" b="4027"/>
          <a:stretch/>
        </p:blipFill>
        <p:spPr>
          <a:xfrm>
            <a:off x="1019177" y="1028703"/>
            <a:ext cx="10896601" cy="5553075"/>
          </a:xfrm>
          <a:prstGeom prst="rect">
            <a:avLst/>
          </a:prstGeom>
        </p:spPr>
      </p:pic>
    </p:spTree>
    <p:extLst>
      <p:ext uri="{BB962C8B-B14F-4D97-AF65-F5344CB8AC3E}">
        <p14:creationId xmlns:p14="http://schemas.microsoft.com/office/powerpoint/2010/main" val="404215853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41670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cxnSp>
        <p:nvCxnSpPr>
          <p:cNvPr id="5" name="Straight Connector 4"/>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4975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1000262"/>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cxnSp>
        <p:nvCxnSpPr>
          <p:cNvPr id="5" name="Straight Connector 4"/>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753241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 subtitle &amp;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9037"/>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0999" y="1481138"/>
            <a:ext cx="11421533" cy="4324350"/>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cxnSp>
        <p:nvCxnSpPr>
          <p:cNvPr id="5" name="Straight Connector 4"/>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50698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One pictur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6" y="1524000"/>
            <a:ext cx="11424839" cy="4281488"/>
          </a:xfrm>
          <a:prstGeom prst="rect">
            <a:avLst/>
          </a:prstGeom>
          <a:noFill/>
          <a:ln>
            <a:noFill/>
          </a:ln>
        </p:spPr>
        <p:txBody>
          <a:bodyPr anchor="ctr"/>
          <a:lstStyle>
            <a:lvl1pPr marL="0" indent="0" algn="ctr">
              <a:buNone/>
              <a:defRPr sz="1600" baseline="0">
                <a:solidFill>
                  <a:schemeClr val="tx2"/>
                </a:solidFill>
                <a:latin typeface="+mn-lt"/>
              </a:defRPr>
            </a:lvl1pPr>
          </a:lstStyle>
          <a:p>
            <a:r>
              <a:rPr lang="en-ZA" dirty="0"/>
              <a:t>When you need slides that give Images sufficient display space</a:t>
            </a:r>
          </a:p>
        </p:txBody>
      </p:sp>
      <p:sp>
        <p:nvSpPr>
          <p:cNvPr id="4" name="Text Placeholder 3"/>
          <p:cNvSpPr>
            <a:spLocks noGrp="1"/>
          </p:cNvSpPr>
          <p:nvPr>
            <p:ph type="body" sz="quarter" idx="10" hasCustomPrompt="1"/>
          </p:nvPr>
        </p:nvSpPr>
        <p:spPr>
          <a:xfrm>
            <a:off x="380473" y="991554"/>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7" name="Straight Connector 6"/>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94229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8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3" y="990329"/>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
        <p:nvSpPr>
          <p:cNvPr id="7" name="Picture Placeholder 5"/>
          <p:cNvSpPr>
            <a:spLocks noGrp="1"/>
          </p:cNvSpPr>
          <p:nvPr>
            <p:ph type="pic" sz="quarter" idx="12" hasCustomPrompt="1"/>
          </p:nvPr>
        </p:nvSpPr>
        <p:spPr>
          <a:xfrm>
            <a:off x="377695"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249732"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4" hasCustomPrompt="1"/>
          </p:nvPr>
        </p:nvSpPr>
        <p:spPr>
          <a:xfrm>
            <a:off x="3249732"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0" name="Picture Placeholder 5"/>
          <p:cNvSpPr>
            <a:spLocks noGrp="1"/>
          </p:cNvSpPr>
          <p:nvPr>
            <p:ph type="pic" sz="quarter" idx="15" hasCustomPrompt="1"/>
          </p:nvPr>
        </p:nvSpPr>
        <p:spPr>
          <a:xfrm>
            <a:off x="8993805"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6" hasCustomPrompt="1"/>
          </p:nvPr>
        </p:nvSpPr>
        <p:spPr>
          <a:xfrm>
            <a:off x="8993805"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7" hasCustomPrompt="1"/>
          </p:nvPr>
        </p:nvSpPr>
        <p:spPr>
          <a:xfrm>
            <a:off x="6121769"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8" hasCustomPrompt="1"/>
          </p:nvPr>
        </p:nvSpPr>
        <p:spPr>
          <a:xfrm>
            <a:off x="6121769"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cxnSp>
        <p:nvCxnSpPr>
          <p:cNvPr id="14" name="Straight Connector 13"/>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833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7" name="Title 6"/>
          <p:cNvSpPr>
            <a:spLocks noGrp="1"/>
          </p:cNvSpPr>
          <p:nvPr>
            <p:ph type="title" hasCustomPrompt="1"/>
          </p:nvPr>
        </p:nvSpPr>
        <p:spPr>
          <a:xfrm>
            <a:off x="1592540" y="1430075"/>
            <a:ext cx="7412123" cy="659985"/>
          </a:xfrm>
        </p:spPr>
        <p:txBody>
          <a:bodyPr/>
          <a:lstStyle>
            <a:lvl1pPr>
              <a:defRPr sz="4500" b="0">
                <a:solidFill>
                  <a:schemeClr val="tx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3" y="2052312"/>
            <a:ext cx="7420831" cy="1185096"/>
          </a:xfrm>
          <a:prstGeom prst="rect">
            <a:avLst/>
          </a:prstGeom>
        </p:spPr>
        <p:txBody>
          <a:bodyPr lIns="0" tIns="0" rIns="0" bIns="0"/>
          <a:lstStyle>
            <a:lvl1pPr marL="0" indent="0">
              <a:buNone/>
              <a:defRPr sz="220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sub-message</a:t>
            </a:r>
            <a:endParaRPr lang="en-ZA" dirty="0"/>
          </a:p>
        </p:txBody>
      </p:sp>
      <p:sp>
        <p:nvSpPr>
          <p:cNvPr id="8" name="Text Placeholder 8"/>
          <p:cNvSpPr>
            <a:spLocks noGrp="1"/>
          </p:cNvSpPr>
          <p:nvPr>
            <p:ph type="body" sz="quarter" idx="12" hasCustomPrompt="1"/>
          </p:nvPr>
        </p:nvSpPr>
        <p:spPr>
          <a:xfrm>
            <a:off x="1592540" y="4082866"/>
            <a:ext cx="7412123" cy="428179"/>
          </a:xfrm>
          <a:prstGeom prst="rect">
            <a:avLst/>
          </a:prstGeom>
        </p:spPr>
        <p:txBody>
          <a:bodyPr lIns="0" tIns="0" rIns="0" bIns="0"/>
          <a:lstStyle>
            <a:lvl1pPr marL="0" indent="0">
              <a:buNone/>
              <a:defRPr sz="1600" baseline="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Q&amp;A email address</a:t>
            </a:r>
            <a:endParaRPr lang="en-ZA" dirty="0"/>
          </a:p>
        </p:txBody>
      </p:sp>
    </p:spTree>
    <p:extLst>
      <p:ext uri="{BB962C8B-B14F-4D97-AF65-F5344CB8AC3E}">
        <p14:creationId xmlns:p14="http://schemas.microsoft.com/office/powerpoint/2010/main" val="31424782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One picture split into 8">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8514" y="1462906"/>
            <a:ext cx="11424111"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3" y="999037"/>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3217577"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18" name="Rectangle 17"/>
          <p:cNvSpPr/>
          <p:nvPr userDrawn="1"/>
        </p:nvSpPr>
        <p:spPr>
          <a:xfrm>
            <a:off x="6088881"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19" name="Rectangle 18"/>
          <p:cNvSpPr/>
          <p:nvPr userDrawn="1"/>
        </p:nvSpPr>
        <p:spPr>
          <a:xfrm>
            <a:off x="8960185"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0" name="Rectangle 19"/>
          <p:cNvSpPr/>
          <p:nvPr userDrawn="1"/>
        </p:nvSpPr>
        <p:spPr>
          <a:xfrm rot="5400000">
            <a:off x="6057503" y="-2129188"/>
            <a:ext cx="54000" cy="115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Tree>
    <p:extLst>
      <p:ext uri="{BB962C8B-B14F-4D97-AF65-F5344CB8AC3E}">
        <p14:creationId xmlns:p14="http://schemas.microsoft.com/office/powerpoint/2010/main" val="323657104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wo pictures split into 4">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0473" y="991554"/>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9" name="Picture Placeholder 5"/>
          <p:cNvSpPr>
            <a:spLocks noGrp="1"/>
          </p:cNvSpPr>
          <p:nvPr>
            <p:ph type="pic" sz="quarter" idx="12" hasCustomPrompt="1"/>
          </p:nvPr>
        </p:nvSpPr>
        <p:spPr>
          <a:xfrm>
            <a:off x="6124845" y="1462906"/>
            <a:ext cx="5684568"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6" name="Picture Placeholder 5"/>
          <p:cNvSpPr>
            <a:spLocks noGrp="1"/>
          </p:cNvSpPr>
          <p:nvPr>
            <p:ph type="pic" sz="quarter" idx="11" hasCustomPrompt="1"/>
          </p:nvPr>
        </p:nvSpPr>
        <p:spPr>
          <a:xfrm>
            <a:off x="365128" y="1462906"/>
            <a:ext cx="5690257"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65203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5 pictures">
    <p:bg>
      <p:bgPr>
        <a:solidFill>
          <a:schemeClr val="tx2"/>
        </a:solidFill>
        <a:effectLst/>
      </p:bgPr>
    </p:bg>
    <p:spTree>
      <p:nvGrpSpPr>
        <p:cNvPr id="1" name=""/>
        <p:cNvGrpSpPr/>
        <p:nvPr/>
      </p:nvGrpSpPr>
      <p:grpSpPr>
        <a:xfrm>
          <a:off x="0" y="0"/>
          <a:ext cx="0" cy="0"/>
          <a:chOff x="0" y="0"/>
          <a:chExt cx="0" cy="0"/>
        </a:xfrm>
      </p:grpSpPr>
      <p:sp>
        <p:nvSpPr>
          <p:cNvPr id="23" name="Picture Placeholder 5"/>
          <p:cNvSpPr>
            <a:spLocks noGrp="1"/>
          </p:cNvSpPr>
          <p:nvPr>
            <p:ph type="pic" sz="quarter" idx="15" hasCustomPrompt="1"/>
          </p:nvPr>
        </p:nvSpPr>
        <p:spPr>
          <a:xfrm>
            <a:off x="3261295" y="3625489"/>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4" name="Picture Placeholder 5"/>
          <p:cNvSpPr>
            <a:spLocks noGrp="1"/>
          </p:cNvSpPr>
          <p:nvPr>
            <p:ph type="pic" sz="quarter" idx="16" hasCustomPrompt="1"/>
          </p:nvPr>
        </p:nvSpPr>
        <p:spPr>
          <a:xfrm>
            <a:off x="3261295" y="1462906"/>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2" hasCustomPrompt="1"/>
          </p:nvPr>
        </p:nvSpPr>
        <p:spPr>
          <a:xfrm>
            <a:off x="6132824" y="1462905"/>
            <a:ext cx="5676589" cy="434258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3" hasCustomPrompt="1"/>
          </p:nvPr>
        </p:nvSpPr>
        <p:spPr>
          <a:xfrm>
            <a:off x="377696" y="3625489"/>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2" name="Picture Placeholder 5"/>
          <p:cNvSpPr>
            <a:spLocks noGrp="1"/>
          </p:cNvSpPr>
          <p:nvPr>
            <p:ph type="pic" sz="quarter" idx="14" hasCustomPrompt="1"/>
          </p:nvPr>
        </p:nvSpPr>
        <p:spPr>
          <a:xfrm>
            <a:off x="377696" y="1462906"/>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3" y="1002439"/>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4" name="Straight Connector 13"/>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3207295" y="1432521"/>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6" name="Rectangle 25"/>
          <p:cNvSpPr/>
          <p:nvPr userDrawn="1"/>
        </p:nvSpPr>
        <p:spPr>
          <a:xfrm rot="5400000">
            <a:off x="3207295" y="747212"/>
            <a:ext cx="54000" cy="571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Tree>
    <p:extLst>
      <p:ext uri="{BB962C8B-B14F-4D97-AF65-F5344CB8AC3E}">
        <p14:creationId xmlns:p14="http://schemas.microsoft.com/office/powerpoint/2010/main" val="428697653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One full page imag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6" y="383177"/>
            <a:ext cx="11424839" cy="5422311"/>
          </a:xfrm>
          <a:prstGeom prst="rect">
            <a:avLst/>
          </a:prstGeom>
          <a:noFill/>
          <a:ln>
            <a:noFill/>
          </a:ln>
        </p:spPr>
        <p:txBody>
          <a:bodyPr anchor="ctr"/>
          <a:lstStyle>
            <a:lvl1pPr marL="0" indent="0" algn="ctr">
              <a:buNone/>
              <a:defRPr sz="1600">
                <a:solidFill>
                  <a:schemeClr val="bg2"/>
                </a:solidFill>
                <a:latin typeface="+mn-lt"/>
              </a:defRPr>
            </a:lvl1pPr>
          </a:lstStyle>
          <a:p>
            <a:r>
              <a:rPr lang="en-ZA" dirty="0"/>
              <a:t>When you need slides that give Images sufficient display space</a:t>
            </a:r>
          </a:p>
        </p:txBody>
      </p:sp>
    </p:spTree>
    <p:extLst>
      <p:ext uri="{BB962C8B-B14F-4D97-AF65-F5344CB8AC3E}">
        <p14:creationId xmlns:p14="http://schemas.microsoft.com/office/powerpoint/2010/main" val="137253995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8 Full page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3" y="400597"/>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2" hasCustomPrompt="1"/>
          </p:nvPr>
        </p:nvSpPr>
        <p:spPr>
          <a:xfrm>
            <a:off x="377693"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3" hasCustomPrompt="1"/>
          </p:nvPr>
        </p:nvSpPr>
        <p:spPr>
          <a:xfrm>
            <a:off x="9001413" y="400597"/>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p:ph type="pic" sz="quarter" idx="14" hasCustomPrompt="1"/>
          </p:nvPr>
        </p:nvSpPr>
        <p:spPr>
          <a:xfrm>
            <a:off x="9001413"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7" name="Picture Placeholder 5"/>
          <p:cNvSpPr>
            <a:spLocks noGrp="1"/>
          </p:cNvSpPr>
          <p:nvPr>
            <p:ph type="pic" sz="quarter" idx="15" hasCustomPrompt="1"/>
          </p:nvPr>
        </p:nvSpPr>
        <p:spPr>
          <a:xfrm>
            <a:off x="6126840" y="400597"/>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8" name="Picture Placeholder 5"/>
          <p:cNvSpPr>
            <a:spLocks noGrp="1"/>
          </p:cNvSpPr>
          <p:nvPr>
            <p:ph type="pic" sz="quarter" idx="16" hasCustomPrompt="1"/>
          </p:nvPr>
        </p:nvSpPr>
        <p:spPr>
          <a:xfrm>
            <a:off x="6126840"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9" name="Picture Placeholder 5"/>
          <p:cNvSpPr>
            <a:spLocks noGrp="1"/>
          </p:cNvSpPr>
          <p:nvPr>
            <p:ph type="pic" sz="quarter" idx="17" hasCustomPrompt="1"/>
          </p:nvPr>
        </p:nvSpPr>
        <p:spPr>
          <a:xfrm>
            <a:off x="3252267" y="400597"/>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252267"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Tree>
    <p:extLst>
      <p:ext uri="{BB962C8B-B14F-4D97-AF65-F5344CB8AC3E}">
        <p14:creationId xmlns:p14="http://schemas.microsoft.com/office/powerpoint/2010/main" val="321536744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Full page picture split into 8">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377696" y="374469"/>
            <a:ext cx="11424839" cy="5422311"/>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5" name="Rectangle 14"/>
          <p:cNvSpPr/>
          <p:nvPr userDrawn="1"/>
        </p:nvSpPr>
        <p:spPr>
          <a:xfrm>
            <a:off x="3201707" y="348344"/>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1" name="Rectangle 20"/>
          <p:cNvSpPr/>
          <p:nvPr userDrawn="1"/>
        </p:nvSpPr>
        <p:spPr>
          <a:xfrm>
            <a:off x="6046673" y="348344"/>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2" name="Rectangle 21"/>
          <p:cNvSpPr/>
          <p:nvPr userDrawn="1"/>
        </p:nvSpPr>
        <p:spPr>
          <a:xfrm>
            <a:off x="8935184" y="348344"/>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3" name="Rectangle 22"/>
          <p:cNvSpPr/>
          <p:nvPr userDrawn="1"/>
        </p:nvSpPr>
        <p:spPr>
          <a:xfrm>
            <a:off x="377695" y="3049915"/>
            <a:ext cx="11448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Tree>
    <p:extLst>
      <p:ext uri="{BB962C8B-B14F-4D97-AF65-F5344CB8AC3E}">
        <p14:creationId xmlns:p14="http://schemas.microsoft.com/office/powerpoint/2010/main" val="87480106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8 Full page pictures split">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6081713" y="361998"/>
            <a:ext cx="5720823" cy="5443493"/>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userDrawn="1">
            <p:ph type="pic" sz="quarter" idx="12" hasCustomPrompt="1"/>
          </p:nvPr>
        </p:nvSpPr>
        <p:spPr>
          <a:xfrm>
            <a:off x="377694" y="361995"/>
            <a:ext cx="2819780" cy="26879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userDrawn="1">
            <p:ph type="pic" sz="quarter" idx="13" hasCustomPrompt="1"/>
          </p:nvPr>
        </p:nvSpPr>
        <p:spPr>
          <a:xfrm>
            <a:off x="377694" y="3077525"/>
            <a:ext cx="2819780"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userDrawn="1">
            <p:ph type="pic" sz="quarter" idx="17" hasCustomPrompt="1"/>
          </p:nvPr>
        </p:nvSpPr>
        <p:spPr>
          <a:xfrm>
            <a:off x="3228714" y="361996"/>
            <a:ext cx="2813729" cy="2687918"/>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userDrawn="1">
            <p:ph type="pic" sz="quarter" idx="18" hasCustomPrompt="1"/>
          </p:nvPr>
        </p:nvSpPr>
        <p:spPr>
          <a:xfrm>
            <a:off x="3228714" y="3077525"/>
            <a:ext cx="2813729"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grpSp>
        <p:nvGrpSpPr>
          <p:cNvPr id="5" name="Group 4"/>
          <p:cNvGrpSpPr/>
          <p:nvPr userDrawn="1"/>
        </p:nvGrpSpPr>
        <p:grpSpPr>
          <a:xfrm>
            <a:off x="321711" y="348344"/>
            <a:ext cx="11480729" cy="5457145"/>
            <a:chOff x="321711" y="348343"/>
            <a:chExt cx="11480729" cy="5457145"/>
          </a:xfrm>
        </p:grpSpPr>
        <p:sp>
          <p:nvSpPr>
            <p:cNvPr id="24" name="Rectangle 23"/>
            <p:cNvSpPr/>
            <p:nvPr/>
          </p:nvSpPr>
          <p:spPr>
            <a:xfrm>
              <a:off x="8895440"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5" name="Rectangle 24"/>
            <p:cNvSpPr/>
            <p:nvPr/>
          </p:nvSpPr>
          <p:spPr>
            <a:xfrm>
              <a:off x="6042440"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18" name="Rectangle 17"/>
            <p:cNvSpPr/>
            <p:nvPr userDrawn="1"/>
          </p:nvSpPr>
          <p:spPr>
            <a:xfrm>
              <a:off x="3174711"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19" name="Rectangle 18"/>
            <p:cNvSpPr/>
            <p:nvPr userDrawn="1"/>
          </p:nvSpPr>
          <p:spPr>
            <a:xfrm>
              <a:off x="321711"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6" name="Rectangle 25"/>
            <p:cNvSpPr/>
            <p:nvPr userDrawn="1"/>
          </p:nvSpPr>
          <p:spPr>
            <a:xfrm>
              <a:off x="6040976"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7" name="Rectangle 26"/>
            <p:cNvSpPr/>
            <p:nvPr userDrawn="1"/>
          </p:nvSpPr>
          <p:spPr>
            <a:xfrm>
              <a:off x="6035075"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grpSp>
    </p:spTree>
    <p:extLst>
      <p:ext uri="{BB962C8B-B14F-4D97-AF65-F5344CB8AC3E}">
        <p14:creationId xmlns:p14="http://schemas.microsoft.com/office/powerpoint/2010/main" val="22637082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ext and pict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3581"/>
            <a:ext cx="11422063"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2291" y="1533391"/>
            <a:ext cx="5331824" cy="4272097"/>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8"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0451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ext and two pictures ">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3372"/>
            <a:ext cx="11422063"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7697" y="1533392"/>
            <a:ext cx="5706291" cy="1889078"/>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8"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77697" y="3631474"/>
            <a:ext cx="5709595" cy="2174014"/>
          </a:xfrm>
          <a:prstGeom prst="rect">
            <a:avLst/>
          </a:prstGeom>
        </p:spPr>
        <p:txBody>
          <a:bodyPr lIns="0" tIns="0" rIns="0" bIns="0"/>
          <a:lstStyle>
            <a:lvl1pPr marL="0" indent="0">
              <a:buNone/>
              <a:defRPr lang="en-ZA" sz="1800" dirty="0">
                <a:solidFill>
                  <a:schemeClr val="bg2"/>
                </a:solidFill>
                <a:latin typeface="+mn-lt"/>
              </a:defRPr>
            </a:lvl1pPr>
          </a:lstStyle>
          <a:p>
            <a:pPr marL="182563" lvl="0" indent="-182563">
              <a:lnSpc>
                <a:spcPct val="100000"/>
              </a:lnSpc>
              <a:spcBef>
                <a:spcPts val="0"/>
              </a:spcBef>
              <a:spcAft>
                <a:spcPts val="300"/>
              </a:spcAft>
            </a:pPr>
            <a:r>
              <a:rPr lang="en-ZA" dirty="0"/>
              <a:t>Add picture</a:t>
            </a:r>
          </a:p>
        </p:txBody>
      </p:sp>
      <p:cxnSp>
        <p:nvCxnSpPr>
          <p:cNvPr id="9" name="Straight Connector 8"/>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65305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ext, chart &amp; picture">
    <p:bg>
      <p:bgPr>
        <a:solidFill>
          <a:schemeClr val="tx2"/>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377697" y="3632200"/>
            <a:ext cx="5709595" cy="2173288"/>
          </a:xfrm>
          <a:prstGeom prst="rect">
            <a:avLst/>
          </a:prstGeom>
        </p:spPr>
        <p:txBody>
          <a:bodyPr/>
          <a:lstStyle>
            <a:lvl1pPr marL="0" indent="0">
              <a:buNone/>
              <a:defRPr sz="1800">
                <a:solidFill>
                  <a:schemeClr val="bg2"/>
                </a:solidFill>
                <a:latin typeface="+mn-lt"/>
              </a:defRPr>
            </a:lvl1pPr>
          </a:lstStyle>
          <a:p>
            <a:r>
              <a:rPr lang="en-ZA" dirty="0"/>
              <a:t>Add chart</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9037"/>
            <a:ext cx="11422063"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1001" y="1533392"/>
            <a:ext cx="5706291" cy="1889078"/>
          </a:xfrm>
          <a:prstGeom prst="rect">
            <a:avLst/>
          </a:prstGeom>
        </p:spPr>
        <p:txBody>
          <a:bodyPr lIns="0" tIns="0" rIns="0" bIns="0"/>
          <a:lstStyle>
            <a:lvl1pPr>
              <a:spcBef>
                <a:spcPts val="0"/>
              </a:spcBef>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First bullet</a:t>
            </a:r>
          </a:p>
          <a:p>
            <a:pPr marL="447675" lvl="1" indent="-179388">
              <a:lnSpc>
                <a:spcPct val="100000"/>
              </a:lnSpc>
              <a:spcAft>
                <a:spcPts val="300"/>
              </a:spcAft>
            </a:pPr>
            <a:r>
              <a:rPr lang="en-US" dirty="0"/>
              <a:t>Second level</a:t>
            </a:r>
          </a:p>
          <a:p>
            <a:pPr marL="809625" lvl="2" indent="-184150">
              <a:lnSpc>
                <a:spcPct val="100000"/>
              </a:lnSpc>
              <a:spcAft>
                <a:spcPts val="300"/>
              </a:spcAft>
            </a:pPr>
            <a:r>
              <a:rPr lang="en-US" dirty="0"/>
              <a:t>Third level</a:t>
            </a:r>
          </a:p>
          <a:p>
            <a:pPr marL="1076325" lvl="3" indent="-182563">
              <a:lnSpc>
                <a:spcPct val="100000"/>
              </a:lnSpc>
              <a:spcAft>
                <a:spcPts val="300"/>
              </a:spcAft>
            </a:pPr>
            <a:r>
              <a:rPr lang="en-US" dirty="0"/>
              <a:t>Fourth level</a:t>
            </a:r>
          </a:p>
          <a:p>
            <a:pPr marL="1343025" lvl="4" indent="-180975">
              <a:lnSpc>
                <a:spcPct val="100000"/>
              </a:lnSpc>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8"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856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7" name="Title 6"/>
          <p:cNvSpPr>
            <a:spLocks noGrp="1"/>
          </p:cNvSpPr>
          <p:nvPr>
            <p:ph type="title" hasCustomPrompt="1"/>
          </p:nvPr>
        </p:nvSpPr>
        <p:spPr>
          <a:xfrm>
            <a:off x="1592540" y="1430075"/>
            <a:ext cx="7412123" cy="659985"/>
          </a:xfrm>
        </p:spPr>
        <p:txBody>
          <a:bodyPr/>
          <a:lstStyle>
            <a:lvl1pPr>
              <a:defRPr sz="4500" b="0">
                <a:solidFill>
                  <a:schemeClr val="bg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3" y="2052312"/>
            <a:ext cx="7420831" cy="1185096"/>
          </a:xfrm>
          <a:prstGeom prst="rect">
            <a:avLst/>
          </a:prstGeom>
        </p:spPr>
        <p:txBody>
          <a:bodyPr lIns="0" tIns="0" rIns="0" bIns="0"/>
          <a:lstStyle>
            <a:lvl1pPr marL="0" indent="0">
              <a:buNone/>
              <a:defRPr sz="220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sub-message</a:t>
            </a:r>
          </a:p>
        </p:txBody>
      </p:sp>
      <p:sp>
        <p:nvSpPr>
          <p:cNvPr id="8" name="Text Placeholder 8"/>
          <p:cNvSpPr>
            <a:spLocks noGrp="1"/>
          </p:cNvSpPr>
          <p:nvPr>
            <p:ph type="body" sz="quarter" idx="12" hasCustomPrompt="1"/>
          </p:nvPr>
        </p:nvSpPr>
        <p:spPr>
          <a:xfrm>
            <a:off x="1592540" y="4082866"/>
            <a:ext cx="7412123" cy="428179"/>
          </a:xfrm>
          <a:prstGeom prst="rect">
            <a:avLst/>
          </a:prstGeom>
        </p:spPr>
        <p:txBody>
          <a:bodyPr lIns="0" tIns="0" rIns="0" bIns="0"/>
          <a:lstStyle>
            <a:lvl1pPr marL="0" indent="0">
              <a:buNone/>
              <a:defRPr sz="1600" baseline="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Q&amp;A email address</a:t>
            </a:r>
          </a:p>
        </p:txBody>
      </p:sp>
    </p:spTree>
    <p:extLst>
      <p:ext uri="{BB962C8B-B14F-4D97-AF65-F5344CB8AC3E}">
        <p14:creationId xmlns:p14="http://schemas.microsoft.com/office/powerpoint/2010/main" val="396035596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55469" b="13472"/>
          <a:stretch/>
        </p:blipFill>
        <p:spPr>
          <a:xfrm>
            <a:off x="1" y="2"/>
            <a:ext cx="5429251" cy="5934075"/>
          </a:xfrm>
          <a:prstGeom prst="rect">
            <a:avLst/>
          </a:prstGeom>
        </p:spPr>
      </p:pic>
      <p:sp>
        <p:nvSpPr>
          <p:cNvPr id="5" name="Picture Placeholder 4"/>
          <p:cNvSpPr>
            <a:spLocks noGrp="1"/>
          </p:cNvSpPr>
          <p:nvPr>
            <p:ph type="pic" sz="quarter" idx="10" hasCustomPrompt="1"/>
          </p:nvPr>
        </p:nvSpPr>
        <p:spPr>
          <a:xfrm>
            <a:off x="0" y="0"/>
            <a:ext cx="12192000" cy="6858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7" name="Title 6"/>
          <p:cNvSpPr>
            <a:spLocks noGrp="1"/>
          </p:cNvSpPr>
          <p:nvPr>
            <p:ph type="title" hasCustomPrompt="1"/>
          </p:nvPr>
        </p:nvSpPr>
        <p:spPr>
          <a:xfrm>
            <a:off x="769584" y="655009"/>
            <a:ext cx="4063677" cy="1826929"/>
          </a:xfrm>
        </p:spPr>
        <p:txBody>
          <a:bodyPr/>
          <a:lstStyle>
            <a:lvl1pPr>
              <a:defRPr sz="4000" b="0"/>
            </a:lvl1pPr>
          </a:lstStyle>
          <a:p>
            <a:r>
              <a:rPr lang="en-US" dirty="0"/>
              <a:t>Add title</a:t>
            </a:r>
            <a:endParaRPr lang="en-ZA" dirty="0"/>
          </a:p>
        </p:txBody>
      </p:sp>
      <p:sp>
        <p:nvSpPr>
          <p:cNvPr id="9" name="Text Placeholder 8"/>
          <p:cNvSpPr>
            <a:spLocks noGrp="1"/>
          </p:cNvSpPr>
          <p:nvPr>
            <p:ph type="body" sz="quarter" idx="11" hasCustomPrompt="1"/>
          </p:nvPr>
        </p:nvSpPr>
        <p:spPr>
          <a:xfrm>
            <a:off x="769583" y="2603133"/>
            <a:ext cx="4063677" cy="1185096"/>
          </a:xfrm>
          <a:prstGeom prst="rect">
            <a:avLst/>
          </a:prstGeom>
        </p:spPr>
        <p:txBody>
          <a:bodyPr lIns="0" tIns="0" rIns="0" bIns="0"/>
          <a:lstStyle>
            <a:lvl1pPr marL="0" indent="0">
              <a:buNone/>
              <a:defRPr sz="240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subtitle</a:t>
            </a:r>
            <a:endParaRPr lang="en-ZA" dirty="0"/>
          </a:p>
        </p:txBody>
      </p:sp>
    </p:spTree>
    <p:extLst>
      <p:ext uri="{BB962C8B-B14F-4D97-AF65-F5344CB8AC3E}">
        <p14:creationId xmlns:p14="http://schemas.microsoft.com/office/powerpoint/2010/main" val="144163666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Divider slide whit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904" y="3"/>
            <a:ext cx="5340096" cy="5721531"/>
          </a:xfrm>
          <a:prstGeom prst="rect">
            <a:avLst/>
          </a:prstGeom>
        </p:spPr>
      </p:pic>
      <p:sp>
        <p:nvSpPr>
          <p:cNvPr id="7" name="Title 6"/>
          <p:cNvSpPr>
            <a:spLocks noGrp="1"/>
          </p:cNvSpPr>
          <p:nvPr>
            <p:ph type="title" hasCustomPrompt="1"/>
          </p:nvPr>
        </p:nvSpPr>
        <p:spPr>
          <a:xfrm>
            <a:off x="7248760" y="655009"/>
            <a:ext cx="4063677" cy="1826929"/>
          </a:xfrm>
        </p:spPr>
        <p:txBody>
          <a:bodyPr/>
          <a:lstStyle>
            <a:lvl1pPr>
              <a:defRPr sz="4000" b="0">
                <a:solidFill>
                  <a:schemeClr val="tx2"/>
                </a:solidFill>
              </a:defRPr>
            </a:lvl1pPr>
          </a:lstStyle>
          <a:p>
            <a:r>
              <a:rPr lang="en-US" dirty="0"/>
              <a:t>Add title</a:t>
            </a:r>
            <a:endParaRPr lang="en-ZA" dirty="0"/>
          </a:p>
        </p:txBody>
      </p:sp>
      <p:sp>
        <p:nvSpPr>
          <p:cNvPr id="9" name="Text Placeholder 8"/>
          <p:cNvSpPr>
            <a:spLocks noGrp="1"/>
          </p:cNvSpPr>
          <p:nvPr>
            <p:ph type="body" sz="quarter" idx="11" hasCustomPrompt="1"/>
          </p:nvPr>
        </p:nvSpPr>
        <p:spPr>
          <a:xfrm>
            <a:off x="7248760" y="2603133"/>
            <a:ext cx="4063677" cy="1185096"/>
          </a:xfrm>
          <a:prstGeom prst="rect">
            <a:avLst/>
          </a:prstGeom>
        </p:spPr>
        <p:txBody>
          <a:bodyPr lIns="0" tIns="0" rIns="0" bIns="0"/>
          <a:lstStyle>
            <a:lvl1pPr marL="0" indent="0">
              <a:buNone/>
              <a:defRPr sz="240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subtitle</a:t>
            </a:r>
            <a:endParaRPr lang="en-ZA" dirty="0"/>
          </a:p>
        </p:txBody>
      </p:sp>
      <p:sp>
        <p:nvSpPr>
          <p:cNvPr id="8" name="Text Placeholder 8"/>
          <p:cNvSpPr>
            <a:spLocks noGrp="1"/>
          </p:cNvSpPr>
          <p:nvPr>
            <p:ph type="body" sz="quarter" idx="12" hasCustomPrompt="1"/>
          </p:nvPr>
        </p:nvSpPr>
        <p:spPr>
          <a:xfrm>
            <a:off x="7248760" y="3987067"/>
            <a:ext cx="4063677" cy="1185096"/>
          </a:xfrm>
          <a:prstGeom prst="rect">
            <a:avLst/>
          </a:prstGeom>
        </p:spPr>
        <p:txBody>
          <a:bodyPr lIns="0" tIns="0" rIns="0" bIns="0"/>
          <a:lstStyle>
            <a:lvl1pPr marL="0" indent="0">
              <a:buNone/>
              <a:defRPr sz="2400" baseline="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text</a:t>
            </a:r>
            <a:endParaRPr lang="en-ZA" dirty="0"/>
          </a:p>
        </p:txBody>
      </p:sp>
    </p:spTree>
    <p:extLst>
      <p:ext uri="{BB962C8B-B14F-4D97-AF65-F5344CB8AC3E}">
        <p14:creationId xmlns:p14="http://schemas.microsoft.com/office/powerpoint/2010/main" val="32563530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7" name="Title 6"/>
          <p:cNvSpPr>
            <a:spLocks noGrp="1"/>
          </p:cNvSpPr>
          <p:nvPr>
            <p:ph type="title" hasCustomPrompt="1"/>
          </p:nvPr>
        </p:nvSpPr>
        <p:spPr>
          <a:xfrm>
            <a:off x="1592540" y="1430075"/>
            <a:ext cx="7412123" cy="659985"/>
          </a:xfrm>
        </p:spPr>
        <p:txBody>
          <a:bodyPr/>
          <a:lstStyle>
            <a:lvl1pPr>
              <a:defRPr sz="4500" b="0">
                <a:solidFill>
                  <a:schemeClr val="tx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3" y="2052312"/>
            <a:ext cx="7420831" cy="1185096"/>
          </a:xfrm>
          <a:prstGeom prst="rect">
            <a:avLst/>
          </a:prstGeom>
        </p:spPr>
        <p:txBody>
          <a:bodyPr lIns="0" tIns="0" rIns="0" bIns="0"/>
          <a:lstStyle>
            <a:lvl1pPr marL="0" indent="0">
              <a:buNone/>
              <a:defRPr sz="220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sub-message</a:t>
            </a:r>
            <a:endParaRPr lang="en-ZA" dirty="0"/>
          </a:p>
        </p:txBody>
      </p:sp>
      <p:sp>
        <p:nvSpPr>
          <p:cNvPr id="8" name="Text Placeholder 8"/>
          <p:cNvSpPr>
            <a:spLocks noGrp="1"/>
          </p:cNvSpPr>
          <p:nvPr>
            <p:ph type="body" sz="quarter" idx="12" hasCustomPrompt="1"/>
          </p:nvPr>
        </p:nvSpPr>
        <p:spPr>
          <a:xfrm>
            <a:off x="1592540" y="4082866"/>
            <a:ext cx="7412123" cy="428179"/>
          </a:xfrm>
          <a:prstGeom prst="rect">
            <a:avLst/>
          </a:prstGeom>
        </p:spPr>
        <p:txBody>
          <a:bodyPr lIns="0" tIns="0" rIns="0" bIns="0"/>
          <a:lstStyle>
            <a:lvl1pPr marL="0" indent="0">
              <a:buNone/>
              <a:defRPr sz="1600" baseline="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Q&amp;A email address</a:t>
            </a:r>
            <a:endParaRPr lang="en-ZA" dirty="0"/>
          </a:p>
        </p:txBody>
      </p:sp>
    </p:spTree>
    <p:extLst>
      <p:ext uri="{BB962C8B-B14F-4D97-AF65-F5344CB8AC3E}">
        <p14:creationId xmlns:p14="http://schemas.microsoft.com/office/powerpoint/2010/main" val="219305869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End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7" name="Title 6"/>
          <p:cNvSpPr>
            <a:spLocks noGrp="1"/>
          </p:cNvSpPr>
          <p:nvPr>
            <p:ph type="title" hasCustomPrompt="1"/>
          </p:nvPr>
        </p:nvSpPr>
        <p:spPr>
          <a:xfrm>
            <a:off x="1592540" y="1430075"/>
            <a:ext cx="7412123" cy="659985"/>
          </a:xfrm>
        </p:spPr>
        <p:txBody>
          <a:bodyPr/>
          <a:lstStyle>
            <a:lvl1pPr>
              <a:defRPr sz="4500" b="0">
                <a:solidFill>
                  <a:schemeClr val="bg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3" y="2052312"/>
            <a:ext cx="7420831" cy="1185096"/>
          </a:xfrm>
          <a:prstGeom prst="rect">
            <a:avLst/>
          </a:prstGeom>
        </p:spPr>
        <p:txBody>
          <a:bodyPr lIns="0" tIns="0" rIns="0" bIns="0"/>
          <a:lstStyle>
            <a:lvl1pPr marL="0" indent="0">
              <a:buNone/>
              <a:defRPr sz="220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sub-message</a:t>
            </a:r>
          </a:p>
        </p:txBody>
      </p:sp>
      <p:sp>
        <p:nvSpPr>
          <p:cNvPr id="8" name="Text Placeholder 8"/>
          <p:cNvSpPr>
            <a:spLocks noGrp="1"/>
          </p:cNvSpPr>
          <p:nvPr>
            <p:ph type="body" sz="quarter" idx="12" hasCustomPrompt="1"/>
          </p:nvPr>
        </p:nvSpPr>
        <p:spPr>
          <a:xfrm>
            <a:off x="1592540" y="4082866"/>
            <a:ext cx="7412123" cy="428179"/>
          </a:xfrm>
          <a:prstGeom prst="rect">
            <a:avLst/>
          </a:prstGeom>
        </p:spPr>
        <p:txBody>
          <a:bodyPr lIns="0" tIns="0" rIns="0" bIns="0"/>
          <a:lstStyle>
            <a:lvl1pPr marL="0" indent="0">
              <a:buNone/>
              <a:defRPr sz="1600" baseline="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Q&amp;A email address</a:t>
            </a:r>
          </a:p>
        </p:txBody>
      </p:sp>
    </p:spTree>
    <p:extLst>
      <p:ext uri="{BB962C8B-B14F-4D97-AF65-F5344CB8AC3E}">
        <p14:creationId xmlns:p14="http://schemas.microsoft.com/office/powerpoint/2010/main" val="273391397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Text heavy blue ">
    <p:bg>
      <p:bgPr>
        <a:solidFill>
          <a:schemeClr val="tx2"/>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377827" y="1524000"/>
            <a:ext cx="11425239" cy="4281489"/>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4" name="Text Placeholder 3"/>
          <p:cNvSpPr>
            <a:spLocks noGrp="1"/>
          </p:cNvSpPr>
          <p:nvPr>
            <p:ph type="body" sz="quarter" idx="10" hasCustomPrompt="1"/>
          </p:nvPr>
        </p:nvSpPr>
        <p:spPr>
          <a:xfrm>
            <a:off x="380473" y="999037"/>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sz="2400" baseline="0"/>
            </a:lvl1pPr>
          </a:lstStyle>
          <a:p>
            <a:r>
              <a:rPr lang="en-GB" sz="3600" dirty="0"/>
              <a:t>CRES IT Architecture for RFP</a:t>
            </a:r>
            <a:endParaRPr lang="en-ZA" dirty="0"/>
          </a:p>
        </p:txBody>
      </p:sp>
      <p:cxnSp>
        <p:nvCxnSpPr>
          <p:cNvPr id="6" name="Straight Connector 5"/>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65460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p:cSld name="Opening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5064445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p:cSld name="Opening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6623087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5" name="Title 4"/>
          <p:cNvSpPr>
            <a:spLocks noGrp="1"/>
          </p:cNvSpPr>
          <p:nvPr>
            <p:ph type="title" hasCustomPrompt="1"/>
          </p:nvPr>
        </p:nvSpPr>
        <p:spPr>
          <a:xfrm>
            <a:off x="1548872" y="1415524"/>
            <a:ext cx="6985000" cy="582811"/>
          </a:xfrm>
        </p:spPr>
        <p:txBody>
          <a:bodyPr lIns="0" tIns="0" rIns="0" bIns="0" anchor="t" anchorCtr="0"/>
          <a:lstStyle>
            <a:lvl1pPr algn="l">
              <a:defRPr sz="4400" b="0" baseline="0">
                <a:solidFill>
                  <a:schemeClr val="tx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2" y="4084181"/>
            <a:ext cx="6985000" cy="225352"/>
          </a:xfrm>
          <a:prstGeom prst="rect">
            <a:avLst/>
          </a:prstGeom>
        </p:spPr>
        <p:txBody>
          <a:bodyPr lIns="0" tIns="0" rIns="0" bIns="0"/>
          <a:lstStyle>
            <a:lvl1pPr marL="0" indent="0">
              <a:buNone/>
              <a:defRPr sz="16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2" y="4309533"/>
            <a:ext cx="6985000" cy="225352"/>
          </a:xfrm>
          <a:prstGeom prst="rect">
            <a:avLst/>
          </a:prstGeom>
        </p:spPr>
        <p:txBody>
          <a:bodyPr lIns="0" tIns="0" rIns="0" bIns="0"/>
          <a:lstStyle>
            <a:lvl1pPr marL="0" indent="0">
              <a:buNone/>
              <a:defRPr sz="16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val="12299053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5" name="Title 4"/>
          <p:cNvSpPr>
            <a:spLocks noGrp="1"/>
          </p:cNvSpPr>
          <p:nvPr>
            <p:ph type="title" hasCustomPrompt="1"/>
          </p:nvPr>
        </p:nvSpPr>
        <p:spPr>
          <a:xfrm>
            <a:off x="1548889" y="1415524"/>
            <a:ext cx="6945335" cy="582811"/>
          </a:xfrm>
        </p:spPr>
        <p:txBody>
          <a:bodyPr lIns="0" tIns="0" rIns="0" bIns="0" anchor="t" anchorCtr="0"/>
          <a:lstStyle>
            <a:lvl1pPr algn="l">
              <a:defRPr sz="4400"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2" y="4084181"/>
            <a:ext cx="6985000" cy="225352"/>
          </a:xfrm>
          <a:prstGeom prst="rect">
            <a:avLst/>
          </a:prstGeom>
        </p:spPr>
        <p:txBody>
          <a:bodyPr lIns="0" tIns="0" rIns="0" bIns="0"/>
          <a:lstStyle>
            <a:lvl1pPr marL="0" indent="0">
              <a:buNone/>
              <a:defRPr sz="16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2" y="4309533"/>
            <a:ext cx="6985000" cy="225352"/>
          </a:xfrm>
          <a:prstGeom prst="rect">
            <a:avLst/>
          </a:prstGeom>
        </p:spPr>
        <p:txBody>
          <a:bodyPr lIns="0" tIns="0" rIns="0" bIns="0"/>
          <a:lstStyle>
            <a:lvl1pPr marL="0" indent="0">
              <a:buNone/>
              <a:defRPr sz="16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val="148702049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0" y="0"/>
            <a:ext cx="12192000" cy="6858000"/>
          </a:xfrm>
          <a:prstGeom prst="rect">
            <a:avLst/>
          </a:prstGeom>
        </p:spPr>
        <p:txBody>
          <a:bodyPr/>
          <a:lstStyle>
            <a:lvl1pPr marL="0" indent="0">
              <a:buNone/>
              <a:defRPr sz="1400" baseline="0">
                <a:latin typeface="+mn-lt"/>
              </a:defRPr>
            </a:lvl1pPr>
          </a:lstStyle>
          <a:p>
            <a:r>
              <a:rPr lang="en-ZA" dirty="0">
                <a:latin typeface="+mn-lt"/>
              </a:rPr>
              <a:t>Add picture</a:t>
            </a:r>
            <a:endParaRPr lang="en-ZA" dirty="0"/>
          </a:p>
        </p:txBody>
      </p:sp>
      <p:sp>
        <p:nvSpPr>
          <p:cNvPr id="5" name="Title 4"/>
          <p:cNvSpPr>
            <a:spLocks noGrp="1"/>
          </p:cNvSpPr>
          <p:nvPr>
            <p:ph type="title" hasCustomPrompt="1"/>
          </p:nvPr>
        </p:nvSpPr>
        <p:spPr>
          <a:xfrm>
            <a:off x="1548889" y="1415524"/>
            <a:ext cx="6945335" cy="582811"/>
          </a:xfrm>
        </p:spPr>
        <p:txBody>
          <a:bodyPr lIns="0" tIns="0" rIns="0" bIns="0" anchor="t" anchorCtr="0"/>
          <a:lstStyle>
            <a:lvl1pPr algn="l">
              <a:defRPr sz="4400"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8359" t="15001" r="2265" b="4027"/>
          <a:stretch/>
        </p:blipFill>
        <p:spPr>
          <a:xfrm>
            <a:off x="1019183" y="1028704"/>
            <a:ext cx="10896601" cy="5553075"/>
          </a:xfrm>
          <a:prstGeom prst="rect">
            <a:avLst/>
          </a:prstGeom>
        </p:spPr>
      </p:pic>
    </p:spTree>
    <p:extLst>
      <p:ext uri="{BB962C8B-B14F-4D97-AF65-F5344CB8AC3E}">
        <p14:creationId xmlns:p14="http://schemas.microsoft.com/office/powerpoint/2010/main" val="3912373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line title, Text and picture">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620712" y="1773238"/>
            <a:ext cx="5324400" cy="3924300"/>
          </a:xfrm>
        </p:spPr>
        <p:txBody>
          <a:bodyPr/>
          <a:lstStyle>
            <a:lvl1pPr>
              <a:defRPr/>
            </a:lvl1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2" name="Title Placeholder 1"/>
          <p:cNvSpPr>
            <a:spLocks noGrp="1"/>
          </p:cNvSpPr>
          <p:nvPr>
            <p:ph type="title" hasCustomPrompt="1"/>
          </p:nvPr>
        </p:nvSpPr>
        <p:spPr>
          <a:xfrm>
            <a:off x="621065" y="272210"/>
            <a:ext cx="10947048" cy="1052412"/>
          </a:xfrm>
          <a:prstGeom prst="rect">
            <a:avLst/>
          </a:prstGeom>
          <a:ln>
            <a:noFill/>
          </a:ln>
        </p:spPr>
        <p:txBody>
          <a:bodyPr vert="horz" wrap="square" lIns="0" tIns="0" rIns="0" bIns="0" rtlCol="0" anchor="b" anchorCtr="0">
            <a:noAutofit/>
          </a:bodyPr>
          <a:lstStyle>
            <a:lvl1pPr>
              <a:defRPr lang="en-ZA" dirty="0"/>
            </a:lvl1pPr>
          </a:lstStyle>
          <a:p>
            <a:pPr lvl="0"/>
            <a:r>
              <a:rPr lang="en-US" dirty="0"/>
              <a:t>Add slide title</a:t>
            </a:r>
            <a:endParaRPr lang="en-ZA" dirty="0"/>
          </a:p>
        </p:txBody>
      </p:sp>
      <p:sp>
        <p:nvSpPr>
          <p:cNvPr id="4" name="Picture Placeholder 3"/>
          <p:cNvSpPr>
            <a:spLocks noGrp="1"/>
          </p:cNvSpPr>
          <p:nvPr>
            <p:ph type="pic" sz="quarter" idx="13" hasCustomPrompt="1"/>
          </p:nvPr>
        </p:nvSpPr>
        <p:spPr>
          <a:xfrm>
            <a:off x="6243713" y="1773238"/>
            <a:ext cx="5324400" cy="3924300"/>
          </a:xfrm>
        </p:spPr>
        <p:txBody>
          <a:bodyPr/>
          <a:lstStyle>
            <a:lvl1pPr>
              <a:defRPr/>
            </a:lvl1pPr>
          </a:lstStyle>
          <a:p>
            <a:r>
              <a:rPr lang="en-ZA" dirty="0"/>
              <a:t>Add picture</a:t>
            </a:r>
          </a:p>
        </p:txBody>
      </p:sp>
    </p:spTree>
    <p:extLst>
      <p:ext uri="{BB962C8B-B14F-4D97-AF65-F5344CB8AC3E}">
        <p14:creationId xmlns:p14="http://schemas.microsoft.com/office/powerpoint/2010/main" val="266843497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32131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cxnSp>
        <p:nvCxnSpPr>
          <p:cNvPr id="5" name="Straight Connector 4"/>
          <p:cNvCxnSpPr/>
          <p:nvPr userDrawn="1"/>
        </p:nvCxnSpPr>
        <p:spPr>
          <a:xfrm>
            <a:off x="623392" y="908720"/>
            <a:ext cx="10561173"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38046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7" y="1000263"/>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cxnSp>
        <p:nvCxnSpPr>
          <p:cNvPr id="5" name="Straight Connector 4"/>
          <p:cNvCxnSpPr/>
          <p:nvPr userDrawn="1"/>
        </p:nvCxnSpPr>
        <p:spPr>
          <a:xfrm>
            <a:off x="365132"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37026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itle, subtitle &amp;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7" y="999038"/>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0999" y="1481138"/>
            <a:ext cx="11421533" cy="4324350"/>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cxnSp>
        <p:nvCxnSpPr>
          <p:cNvPr id="5" name="Straight Connector 4"/>
          <p:cNvCxnSpPr/>
          <p:nvPr userDrawn="1"/>
        </p:nvCxnSpPr>
        <p:spPr>
          <a:xfrm>
            <a:off x="365132"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3106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One pictur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7" y="1524000"/>
            <a:ext cx="11424839" cy="4281488"/>
          </a:xfrm>
          <a:prstGeom prst="rect">
            <a:avLst/>
          </a:prstGeom>
          <a:noFill/>
          <a:ln>
            <a:noFill/>
          </a:ln>
        </p:spPr>
        <p:txBody>
          <a:bodyPr anchor="ctr"/>
          <a:lstStyle>
            <a:lvl1pPr marL="0" indent="0" algn="ctr">
              <a:buNone/>
              <a:defRPr sz="1600" baseline="0">
                <a:solidFill>
                  <a:schemeClr val="tx2"/>
                </a:solidFill>
                <a:latin typeface="+mn-lt"/>
              </a:defRPr>
            </a:lvl1pPr>
          </a:lstStyle>
          <a:p>
            <a:r>
              <a:rPr lang="en-ZA" dirty="0"/>
              <a:t>When you need slides that give Images sufficient display space</a:t>
            </a:r>
          </a:p>
        </p:txBody>
      </p:sp>
      <p:sp>
        <p:nvSpPr>
          <p:cNvPr id="4" name="Text Placeholder 3"/>
          <p:cNvSpPr>
            <a:spLocks noGrp="1"/>
          </p:cNvSpPr>
          <p:nvPr>
            <p:ph type="body" sz="quarter" idx="10" hasCustomPrompt="1"/>
          </p:nvPr>
        </p:nvSpPr>
        <p:spPr>
          <a:xfrm>
            <a:off x="380477" y="991555"/>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7" name="Straight Connector 6"/>
          <p:cNvCxnSpPr/>
          <p:nvPr userDrawn="1"/>
        </p:nvCxnSpPr>
        <p:spPr>
          <a:xfrm>
            <a:off x="365132"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73751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8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7" y="990330"/>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
        <p:nvSpPr>
          <p:cNvPr id="7" name="Picture Placeholder 5"/>
          <p:cNvSpPr>
            <a:spLocks noGrp="1"/>
          </p:cNvSpPr>
          <p:nvPr>
            <p:ph type="pic" sz="quarter" idx="12" hasCustomPrompt="1"/>
          </p:nvPr>
        </p:nvSpPr>
        <p:spPr>
          <a:xfrm>
            <a:off x="377695"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249732"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4" hasCustomPrompt="1"/>
          </p:nvPr>
        </p:nvSpPr>
        <p:spPr>
          <a:xfrm>
            <a:off x="3249732"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0" name="Picture Placeholder 5"/>
          <p:cNvSpPr>
            <a:spLocks noGrp="1"/>
          </p:cNvSpPr>
          <p:nvPr>
            <p:ph type="pic" sz="quarter" idx="15" hasCustomPrompt="1"/>
          </p:nvPr>
        </p:nvSpPr>
        <p:spPr>
          <a:xfrm>
            <a:off x="8993805"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6" hasCustomPrompt="1"/>
          </p:nvPr>
        </p:nvSpPr>
        <p:spPr>
          <a:xfrm>
            <a:off x="8993805"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7" hasCustomPrompt="1"/>
          </p:nvPr>
        </p:nvSpPr>
        <p:spPr>
          <a:xfrm>
            <a:off x="6121769"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8" hasCustomPrompt="1"/>
          </p:nvPr>
        </p:nvSpPr>
        <p:spPr>
          <a:xfrm>
            <a:off x="6121769"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cxnSp>
        <p:nvCxnSpPr>
          <p:cNvPr id="14" name="Straight Connector 13"/>
          <p:cNvCxnSpPr/>
          <p:nvPr userDrawn="1"/>
        </p:nvCxnSpPr>
        <p:spPr>
          <a:xfrm>
            <a:off x="365132"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034754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One picture split into 8">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8517" y="1462906"/>
            <a:ext cx="11424111"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7" y="999038"/>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32"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3217577"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A2AAAD"/>
              </a:solidFill>
            </a:endParaRPr>
          </a:p>
        </p:txBody>
      </p:sp>
      <p:sp>
        <p:nvSpPr>
          <p:cNvPr id="18" name="Rectangle 17"/>
          <p:cNvSpPr/>
          <p:nvPr userDrawn="1"/>
        </p:nvSpPr>
        <p:spPr>
          <a:xfrm>
            <a:off x="6088881"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A2AAAD"/>
              </a:solidFill>
            </a:endParaRPr>
          </a:p>
        </p:txBody>
      </p:sp>
      <p:sp>
        <p:nvSpPr>
          <p:cNvPr id="19" name="Rectangle 18"/>
          <p:cNvSpPr/>
          <p:nvPr userDrawn="1"/>
        </p:nvSpPr>
        <p:spPr>
          <a:xfrm>
            <a:off x="8960185"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A2AAAD"/>
              </a:solidFill>
            </a:endParaRPr>
          </a:p>
        </p:txBody>
      </p:sp>
      <p:sp>
        <p:nvSpPr>
          <p:cNvPr id="20" name="Rectangle 19"/>
          <p:cNvSpPr/>
          <p:nvPr userDrawn="1"/>
        </p:nvSpPr>
        <p:spPr>
          <a:xfrm rot="5400000">
            <a:off x="6057503" y="-2129188"/>
            <a:ext cx="54000" cy="115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A2AAAD"/>
              </a:solidFill>
            </a:endParaRPr>
          </a:p>
        </p:txBody>
      </p:sp>
    </p:spTree>
    <p:extLst>
      <p:ext uri="{BB962C8B-B14F-4D97-AF65-F5344CB8AC3E}">
        <p14:creationId xmlns:p14="http://schemas.microsoft.com/office/powerpoint/2010/main" val="113358190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pictures split into 4">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0477" y="991555"/>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9" name="Picture Placeholder 5"/>
          <p:cNvSpPr>
            <a:spLocks noGrp="1"/>
          </p:cNvSpPr>
          <p:nvPr>
            <p:ph type="pic" sz="quarter" idx="12" hasCustomPrompt="1"/>
          </p:nvPr>
        </p:nvSpPr>
        <p:spPr>
          <a:xfrm>
            <a:off x="6124845" y="1462906"/>
            <a:ext cx="5684568"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6" name="Picture Placeholder 5"/>
          <p:cNvSpPr>
            <a:spLocks noGrp="1"/>
          </p:cNvSpPr>
          <p:nvPr>
            <p:ph type="pic" sz="quarter" idx="11" hasCustomPrompt="1"/>
          </p:nvPr>
        </p:nvSpPr>
        <p:spPr>
          <a:xfrm>
            <a:off x="365132" y="1462906"/>
            <a:ext cx="5690257"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32"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74028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5 pictures">
    <p:bg>
      <p:bgPr>
        <a:solidFill>
          <a:schemeClr val="tx2"/>
        </a:solidFill>
        <a:effectLst/>
      </p:bgPr>
    </p:bg>
    <p:spTree>
      <p:nvGrpSpPr>
        <p:cNvPr id="1" name=""/>
        <p:cNvGrpSpPr/>
        <p:nvPr/>
      </p:nvGrpSpPr>
      <p:grpSpPr>
        <a:xfrm>
          <a:off x="0" y="0"/>
          <a:ext cx="0" cy="0"/>
          <a:chOff x="0" y="0"/>
          <a:chExt cx="0" cy="0"/>
        </a:xfrm>
      </p:grpSpPr>
      <p:sp>
        <p:nvSpPr>
          <p:cNvPr id="23" name="Picture Placeholder 5"/>
          <p:cNvSpPr>
            <a:spLocks noGrp="1"/>
          </p:cNvSpPr>
          <p:nvPr>
            <p:ph type="pic" sz="quarter" idx="15" hasCustomPrompt="1"/>
          </p:nvPr>
        </p:nvSpPr>
        <p:spPr>
          <a:xfrm>
            <a:off x="3261337" y="3625489"/>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4" name="Picture Placeholder 5"/>
          <p:cNvSpPr>
            <a:spLocks noGrp="1"/>
          </p:cNvSpPr>
          <p:nvPr>
            <p:ph type="pic" sz="quarter" idx="16" hasCustomPrompt="1"/>
          </p:nvPr>
        </p:nvSpPr>
        <p:spPr>
          <a:xfrm>
            <a:off x="3261337" y="1462906"/>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2" hasCustomPrompt="1"/>
          </p:nvPr>
        </p:nvSpPr>
        <p:spPr>
          <a:xfrm>
            <a:off x="6132824" y="1462905"/>
            <a:ext cx="5676589" cy="434258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3" hasCustomPrompt="1"/>
          </p:nvPr>
        </p:nvSpPr>
        <p:spPr>
          <a:xfrm>
            <a:off x="377696" y="3625489"/>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2" name="Picture Placeholder 5"/>
          <p:cNvSpPr>
            <a:spLocks noGrp="1"/>
          </p:cNvSpPr>
          <p:nvPr>
            <p:ph type="pic" sz="quarter" idx="14" hasCustomPrompt="1"/>
          </p:nvPr>
        </p:nvSpPr>
        <p:spPr>
          <a:xfrm>
            <a:off x="377696" y="1462906"/>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7" y="1002440"/>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4" name="Straight Connector 13"/>
          <p:cNvCxnSpPr/>
          <p:nvPr userDrawn="1"/>
        </p:nvCxnSpPr>
        <p:spPr>
          <a:xfrm>
            <a:off x="365132"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3207295" y="1432521"/>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A2AAAD"/>
              </a:solidFill>
            </a:endParaRPr>
          </a:p>
        </p:txBody>
      </p:sp>
      <p:sp>
        <p:nvSpPr>
          <p:cNvPr id="26" name="Rectangle 25"/>
          <p:cNvSpPr/>
          <p:nvPr userDrawn="1"/>
        </p:nvSpPr>
        <p:spPr>
          <a:xfrm rot="5400000">
            <a:off x="3207295" y="747212"/>
            <a:ext cx="54000" cy="571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A2AAAD"/>
              </a:solidFill>
            </a:endParaRPr>
          </a:p>
        </p:txBody>
      </p:sp>
    </p:spTree>
    <p:extLst>
      <p:ext uri="{BB962C8B-B14F-4D97-AF65-F5344CB8AC3E}">
        <p14:creationId xmlns:p14="http://schemas.microsoft.com/office/powerpoint/2010/main" val="17784445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One full page imag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7" y="383178"/>
            <a:ext cx="11424839" cy="5422311"/>
          </a:xfrm>
          <a:prstGeom prst="rect">
            <a:avLst/>
          </a:prstGeom>
          <a:noFill/>
          <a:ln>
            <a:noFill/>
          </a:ln>
        </p:spPr>
        <p:txBody>
          <a:bodyPr anchor="ctr"/>
          <a:lstStyle>
            <a:lvl1pPr marL="0" indent="0" algn="ctr">
              <a:buNone/>
              <a:defRPr sz="1600">
                <a:solidFill>
                  <a:schemeClr val="bg2"/>
                </a:solidFill>
                <a:latin typeface="+mn-lt"/>
              </a:defRPr>
            </a:lvl1pPr>
          </a:lstStyle>
          <a:p>
            <a:r>
              <a:rPr lang="en-ZA" dirty="0"/>
              <a:t>When you need slides that give Images sufficient display space</a:t>
            </a:r>
          </a:p>
        </p:txBody>
      </p:sp>
    </p:spTree>
    <p:extLst>
      <p:ext uri="{BB962C8B-B14F-4D97-AF65-F5344CB8AC3E}">
        <p14:creationId xmlns:p14="http://schemas.microsoft.com/office/powerpoint/2010/main" val="2020506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bg>
      <p:bgPr>
        <a:solidFill>
          <a:schemeClr val="bg2"/>
        </a:solidFill>
        <a:effectLst/>
      </p:bgPr>
    </p:bg>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623887" y="404818"/>
            <a:ext cx="10947600" cy="920219"/>
          </a:xfrm>
          <a:prstGeom prst="rect">
            <a:avLst/>
          </a:prstGeom>
          <a:ln>
            <a:noFill/>
          </a:ln>
        </p:spPr>
        <p:txBody>
          <a:bodyPr vert="horz" wrap="square" lIns="0" tIns="0" rIns="0" bIns="0" rtlCol="0" anchor="b" anchorCtr="0">
            <a:noAutofit/>
          </a:bodyPr>
          <a:lstStyle>
            <a:lvl1pPr>
              <a:defRPr lang="en-ZA" dirty="0"/>
            </a:lvl1pPr>
          </a:lstStyle>
          <a:p>
            <a:pPr lvl="0"/>
            <a:r>
              <a:rPr lang="en-US" dirty="0"/>
              <a:t>Add slide title</a:t>
            </a:r>
            <a:endParaRPr lang="en-ZA" dirty="0"/>
          </a:p>
        </p:txBody>
      </p:sp>
      <p:sp>
        <p:nvSpPr>
          <p:cNvPr id="5" name="Text Placeholder 4"/>
          <p:cNvSpPr>
            <a:spLocks noGrp="1"/>
          </p:cNvSpPr>
          <p:nvPr>
            <p:ph type="body" sz="quarter" idx="12" hasCustomPrompt="1"/>
          </p:nvPr>
        </p:nvSpPr>
        <p:spPr>
          <a:xfrm>
            <a:off x="623888" y="1773242"/>
            <a:ext cx="10947600" cy="3924301"/>
          </a:xfrm>
          <a:prstGeom prst="rect">
            <a:avLst/>
          </a:prstGeom>
        </p:spPr>
        <p:txBody>
          <a:bodyPr vert="horz" lIns="0" tIns="0" rIns="0" bIns="0" rtlCol="0">
            <a:normAutofit/>
          </a:bodyPr>
          <a:lstStyle>
            <a:lvl1pPr>
              <a:defRPr lang="en-US" dirty="0" smtClean="0"/>
            </a:lvl1pPr>
            <a:lvl2pPr>
              <a:defRPr lang="en-US" dirty="0" smtClean="0"/>
            </a:lvl2pPr>
            <a:lvl3pPr>
              <a:defRPr lang="en-US" dirty="0" smtClean="0"/>
            </a:lvl3pPr>
            <a:lvl4pPr>
              <a:defRPr lang="en-US" dirty="0" smtClean="0"/>
            </a:lvl4pPr>
            <a:lvl5pPr>
              <a:defRPr lang="en-ZA" dirty="0"/>
            </a:lvl5p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71823550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8 Full page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3" y="400598"/>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2" hasCustomPrompt="1"/>
          </p:nvPr>
        </p:nvSpPr>
        <p:spPr>
          <a:xfrm>
            <a:off x="377693"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3" hasCustomPrompt="1"/>
          </p:nvPr>
        </p:nvSpPr>
        <p:spPr>
          <a:xfrm>
            <a:off x="9001413" y="400598"/>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p:ph type="pic" sz="quarter" idx="14" hasCustomPrompt="1"/>
          </p:nvPr>
        </p:nvSpPr>
        <p:spPr>
          <a:xfrm>
            <a:off x="9001413"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7" name="Picture Placeholder 5"/>
          <p:cNvSpPr>
            <a:spLocks noGrp="1"/>
          </p:cNvSpPr>
          <p:nvPr>
            <p:ph type="pic" sz="quarter" idx="15" hasCustomPrompt="1"/>
          </p:nvPr>
        </p:nvSpPr>
        <p:spPr>
          <a:xfrm>
            <a:off x="6126840" y="400598"/>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8" name="Picture Placeholder 5"/>
          <p:cNvSpPr>
            <a:spLocks noGrp="1"/>
          </p:cNvSpPr>
          <p:nvPr>
            <p:ph type="pic" sz="quarter" idx="16" hasCustomPrompt="1"/>
          </p:nvPr>
        </p:nvSpPr>
        <p:spPr>
          <a:xfrm>
            <a:off x="6126840"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9" name="Picture Placeholder 5"/>
          <p:cNvSpPr>
            <a:spLocks noGrp="1"/>
          </p:cNvSpPr>
          <p:nvPr>
            <p:ph type="pic" sz="quarter" idx="17" hasCustomPrompt="1"/>
          </p:nvPr>
        </p:nvSpPr>
        <p:spPr>
          <a:xfrm>
            <a:off x="3252267" y="400598"/>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252267"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Tree>
    <p:extLst>
      <p:ext uri="{BB962C8B-B14F-4D97-AF65-F5344CB8AC3E}">
        <p14:creationId xmlns:p14="http://schemas.microsoft.com/office/powerpoint/2010/main" val="197212963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Full page picture split into 8">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377697" y="374470"/>
            <a:ext cx="11424839" cy="5422311"/>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5" name="Rectangle 14"/>
          <p:cNvSpPr/>
          <p:nvPr userDrawn="1"/>
        </p:nvSpPr>
        <p:spPr>
          <a:xfrm>
            <a:off x="3201707" y="348345"/>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A2AAAD"/>
              </a:solidFill>
            </a:endParaRPr>
          </a:p>
        </p:txBody>
      </p:sp>
      <p:sp>
        <p:nvSpPr>
          <p:cNvPr id="21" name="Rectangle 20"/>
          <p:cNvSpPr/>
          <p:nvPr userDrawn="1"/>
        </p:nvSpPr>
        <p:spPr>
          <a:xfrm>
            <a:off x="6046673" y="348345"/>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A2AAAD"/>
              </a:solidFill>
            </a:endParaRPr>
          </a:p>
        </p:txBody>
      </p:sp>
      <p:sp>
        <p:nvSpPr>
          <p:cNvPr id="22" name="Rectangle 21"/>
          <p:cNvSpPr/>
          <p:nvPr userDrawn="1"/>
        </p:nvSpPr>
        <p:spPr>
          <a:xfrm>
            <a:off x="8935184" y="348345"/>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A2AAAD"/>
              </a:solidFill>
            </a:endParaRPr>
          </a:p>
        </p:txBody>
      </p:sp>
      <p:sp>
        <p:nvSpPr>
          <p:cNvPr id="23" name="Rectangle 22"/>
          <p:cNvSpPr/>
          <p:nvPr userDrawn="1"/>
        </p:nvSpPr>
        <p:spPr>
          <a:xfrm>
            <a:off x="377695" y="3049915"/>
            <a:ext cx="11448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A2AAAD"/>
              </a:solidFill>
            </a:endParaRPr>
          </a:p>
        </p:txBody>
      </p:sp>
    </p:spTree>
    <p:extLst>
      <p:ext uri="{BB962C8B-B14F-4D97-AF65-F5344CB8AC3E}">
        <p14:creationId xmlns:p14="http://schemas.microsoft.com/office/powerpoint/2010/main" val="106629949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8 Full page pictures split">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6081745" y="361999"/>
            <a:ext cx="5720823" cy="5443493"/>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userDrawn="1">
            <p:ph type="pic" sz="quarter" idx="12" hasCustomPrompt="1"/>
          </p:nvPr>
        </p:nvSpPr>
        <p:spPr>
          <a:xfrm>
            <a:off x="377694" y="361996"/>
            <a:ext cx="2819780" cy="26879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userDrawn="1">
            <p:ph type="pic" sz="quarter" idx="13" hasCustomPrompt="1"/>
          </p:nvPr>
        </p:nvSpPr>
        <p:spPr>
          <a:xfrm>
            <a:off x="377694" y="3077527"/>
            <a:ext cx="2819780"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userDrawn="1">
            <p:ph type="pic" sz="quarter" idx="17" hasCustomPrompt="1"/>
          </p:nvPr>
        </p:nvSpPr>
        <p:spPr>
          <a:xfrm>
            <a:off x="3228716" y="361996"/>
            <a:ext cx="2813729" cy="2687918"/>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userDrawn="1">
            <p:ph type="pic" sz="quarter" idx="18" hasCustomPrompt="1"/>
          </p:nvPr>
        </p:nvSpPr>
        <p:spPr>
          <a:xfrm>
            <a:off x="3228716" y="3077527"/>
            <a:ext cx="2813729"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grpSp>
        <p:nvGrpSpPr>
          <p:cNvPr id="5" name="Group 4"/>
          <p:cNvGrpSpPr/>
          <p:nvPr userDrawn="1"/>
        </p:nvGrpSpPr>
        <p:grpSpPr>
          <a:xfrm>
            <a:off x="321712" y="348345"/>
            <a:ext cx="11480729" cy="5457145"/>
            <a:chOff x="321711" y="348343"/>
            <a:chExt cx="11480729" cy="5457145"/>
          </a:xfrm>
        </p:grpSpPr>
        <p:sp>
          <p:nvSpPr>
            <p:cNvPr id="24" name="Rectangle 23"/>
            <p:cNvSpPr/>
            <p:nvPr/>
          </p:nvSpPr>
          <p:spPr>
            <a:xfrm>
              <a:off x="8895440"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A2AAAD"/>
                </a:solidFill>
              </a:endParaRPr>
            </a:p>
          </p:txBody>
        </p:sp>
        <p:sp>
          <p:nvSpPr>
            <p:cNvPr id="25" name="Rectangle 24"/>
            <p:cNvSpPr/>
            <p:nvPr/>
          </p:nvSpPr>
          <p:spPr>
            <a:xfrm>
              <a:off x="6042440"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A2AAAD"/>
                </a:solidFill>
              </a:endParaRPr>
            </a:p>
          </p:txBody>
        </p:sp>
        <p:sp>
          <p:nvSpPr>
            <p:cNvPr id="18" name="Rectangle 17"/>
            <p:cNvSpPr/>
            <p:nvPr userDrawn="1"/>
          </p:nvSpPr>
          <p:spPr>
            <a:xfrm>
              <a:off x="3174711"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A2AAAD"/>
                </a:solidFill>
              </a:endParaRPr>
            </a:p>
          </p:txBody>
        </p:sp>
        <p:sp>
          <p:nvSpPr>
            <p:cNvPr id="19" name="Rectangle 18"/>
            <p:cNvSpPr/>
            <p:nvPr userDrawn="1"/>
          </p:nvSpPr>
          <p:spPr>
            <a:xfrm>
              <a:off x="321711"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A2AAAD"/>
                </a:solidFill>
              </a:endParaRPr>
            </a:p>
          </p:txBody>
        </p:sp>
        <p:sp>
          <p:nvSpPr>
            <p:cNvPr id="26" name="Rectangle 25"/>
            <p:cNvSpPr/>
            <p:nvPr userDrawn="1"/>
          </p:nvSpPr>
          <p:spPr>
            <a:xfrm>
              <a:off x="6040976"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A2AAAD"/>
                </a:solidFill>
              </a:endParaRPr>
            </a:p>
          </p:txBody>
        </p:sp>
        <p:sp>
          <p:nvSpPr>
            <p:cNvPr id="27" name="Rectangle 26"/>
            <p:cNvSpPr/>
            <p:nvPr userDrawn="1"/>
          </p:nvSpPr>
          <p:spPr>
            <a:xfrm>
              <a:off x="6035075"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A2AAAD"/>
                </a:solidFill>
              </a:endParaRPr>
            </a:p>
          </p:txBody>
        </p:sp>
      </p:grpSp>
    </p:spTree>
    <p:extLst>
      <p:ext uri="{BB962C8B-B14F-4D97-AF65-F5344CB8AC3E}">
        <p14:creationId xmlns:p14="http://schemas.microsoft.com/office/powerpoint/2010/main" val="21352159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ext and pict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7" y="993582"/>
            <a:ext cx="11422063"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2291" y="1533391"/>
            <a:ext cx="5331824" cy="4272097"/>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8"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32"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02038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ext and two pictures ">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7" y="993373"/>
            <a:ext cx="11422063"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7697" y="1533392"/>
            <a:ext cx="5706291" cy="1889078"/>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8"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77697" y="3631474"/>
            <a:ext cx="5709595" cy="2174014"/>
          </a:xfrm>
          <a:prstGeom prst="rect">
            <a:avLst/>
          </a:prstGeom>
        </p:spPr>
        <p:txBody>
          <a:bodyPr lIns="0" tIns="0" rIns="0" bIns="0"/>
          <a:lstStyle>
            <a:lvl1pPr marL="0" indent="0">
              <a:buNone/>
              <a:defRPr lang="en-ZA" sz="1800" dirty="0">
                <a:solidFill>
                  <a:schemeClr val="bg2"/>
                </a:solidFill>
                <a:latin typeface="+mn-lt"/>
              </a:defRPr>
            </a:lvl1pPr>
          </a:lstStyle>
          <a:p>
            <a:pPr marL="182563" lvl="0" indent="-182563">
              <a:lnSpc>
                <a:spcPct val="100000"/>
              </a:lnSpc>
              <a:spcBef>
                <a:spcPts val="0"/>
              </a:spcBef>
              <a:spcAft>
                <a:spcPts val="300"/>
              </a:spcAft>
            </a:pPr>
            <a:r>
              <a:rPr lang="en-ZA" dirty="0"/>
              <a:t>Add picture</a:t>
            </a:r>
          </a:p>
        </p:txBody>
      </p:sp>
      <p:cxnSp>
        <p:nvCxnSpPr>
          <p:cNvPr id="9" name="Straight Connector 8"/>
          <p:cNvCxnSpPr/>
          <p:nvPr userDrawn="1"/>
        </p:nvCxnSpPr>
        <p:spPr>
          <a:xfrm>
            <a:off x="365132"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00945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ext, chart &amp; picture">
    <p:bg>
      <p:bgPr>
        <a:solidFill>
          <a:schemeClr val="tx2"/>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377697" y="3632200"/>
            <a:ext cx="5709595" cy="2173288"/>
          </a:xfrm>
          <a:prstGeom prst="rect">
            <a:avLst/>
          </a:prstGeom>
        </p:spPr>
        <p:txBody>
          <a:bodyPr/>
          <a:lstStyle>
            <a:lvl1pPr marL="0" indent="0">
              <a:buNone/>
              <a:defRPr sz="1800">
                <a:solidFill>
                  <a:schemeClr val="bg2"/>
                </a:solidFill>
                <a:latin typeface="+mn-lt"/>
              </a:defRPr>
            </a:lvl1pPr>
          </a:lstStyle>
          <a:p>
            <a:r>
              <a:rPr lang="en-ZA" dirty="0"/>
              <a:t>Add chart</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7" y="999038"/>
            <a:ext cx="11422063"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1001" y="1533392"/>
            <a:ext cx="5706291" cy="1889078"/>
          </a:xfrm>
          <a:prstGeom prst="rect">
            <a:avLst/>
          </a:prstGeom>
        </p:spPr>
        <p:txBody>
          <a:bodyPr lIns="0" tIns="0" rIns="0" bIns="0"/>
          <a:lstStyle>
            <a:lvl1pPr>
              <a:spcBef>
                <a:spcPts val="0"/>
              </a:spcBef>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First bullet</a:t>
            </a:r>
          </a:p>
          <a:p>
            <a:pPr marL="447675" lvl="1" indent="-179388">
              <a:lnSpc>
                <a:spcPct val="100000"/>
              </a:lnSpc>
              <a:spcAft>
                <a:spcPts val="300"/>
              </a:spcAft>
            </a:pPr>
            <a:r>
              <a:rPr lang="en-US" dirty="0"/>
              <a:t>Second level</a:t>
            </a:r>
          </a:p>
          <a:p>
            <a:pPr marL="809625" lvl="2" indent="-184150">
              <a:lnSpc>
                <a:spcPct val="100000"/>
              </a:lnSpc>
              <a:spcAft>
                <a:spcPts val="300"/>
              </a:spcAft>
            </a:pPr>
            <a:r>
              <a:rPr lang="en-US" dirty="0"/>
              <a:t>Third level</a:t>
            </a:r>
          </a:p>
          <a:p>
            <a:pPr marL="1076325" lvl="3" indent="-182563">
              <a:lnSpc>
                <a:spcPct val="100000"/>
              </a:lnSpc>
              <a:spcAft>
                <a:spcPts val="300"/>
              </a:spcAft>
            </a:pPr>
            <a:r>
              <a:rPr lang="en-US" dirty="0"/>
              <a:t>Fourth level</a:t>
            </a:r>
          </a:p>
          <a:p>
            <a:pPr marL="1343025" lvl="4" indent="-180975">
              <a:lnSpc>
                <a:spcPct val="100000"/>
              </a:lnSpc>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8"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32"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99193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55469" b="13472"/>
          <a:stretch/>
        </p:blipFill>
        <p:spPr>
          <a:xfrm>
            <a:off x="1" y="3"/>
            <a:ext cx="5429251" cy="5934075"/>
          </a:xfrm>
          <a:prstGeom prst="rect">
            <a:avLst/>
          </a:prstGeom>
        </p:spPr>
      </p:pic>
      <p:sp>
        <p:nvSpPr>
          <p:cNvPr id="5" name="Picture Placeholder 4"/>
          <p:cNvSpPr>
            <a:spLocks noGrp="1"/>
          </p:cNvSpPr>
          <p:nvPr>
            <p:ph type="pic" sz="quarter" idx="10" hasCustomPrompt="1"/>
          </p:nvPr>
        </p:nvSpPr>
        <p:spPr>
          <a:xfrm>
            <a:off x="0" y="0"/>
            <a:ext cx="12192000" cy="6858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7" name="Title 6"/>
          <p:cNvSpPr>
            <a:spLocks noGrp="1"/>
          </p:cNvSpPr>
          <p:nvPr>
            <p:ph type="title" hasCustomPrompt="1"/>
          </p:nvPr>
        </p:nvSpPr>
        <p:spPr>
          <a:xfrm>
            <a:off x="769584" y="655010"/>
            <a:ext cx="4063677" cy="1826929"/>
          </a:xfrm>
        </p:spPr>
        <p:txBody>
          <a:bodyPr/>
          <a:lstStyle>
            <a:lvl1pPr>
              <a:defRPr sz="4000" b="0"/>
            </a:lvl1pPr>
          </a:lstStyle>
          <a:p>
            <a:r>
              <a:rPr lang="en-US" dirty="0"/>
              <a:t>Add title</a:t>
            </a:r>
            <a:endParaRPr lang="en-ZA" dirty="0"/>
          </a:p>
        </p:txBody>
      </p:sp>
      <p:sp>
        <p:nvSpPr>
          <p:cNvPr id="9" name="Text Placeholder 8"/>
          <p:cNvSpPr>
            <a:spLocks noGrp="1"/>
          </p:cNvSpPr>
          <p:nvPr>
            <p:ph type="body" sz="quarter" idx="11" hasCustomPrompt="1"/>
          </p:nvPr>
        </p:nvSpPr>
        <p:spPr>
          <a:xfrm>
            <a:off x="769584" y="2603133"/>
            <a:ext cx="4063677" cy="1185096"/>
          </a:xfrm>
          <a:prstGeom prst="rect">
            <a:avLst/>
          </a:prstGeom>
        </p:spPr>
        <p:txBody>
          <a:bodyPr lIns="0" tIns="0" rIns="0" bIns="0"/>
          <a:lstStyle>
            <a:lvl1pPr marL="0" indent="0">
              <a:buNone/>
              <a:defRPr sz="240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subtitle</a:t>
            </a:r>
            <a:endParaRPr lang="en-ZA" dirty="0"/>
          </a:p>
        </p:txBody>
      </p:sp>
    </p:spTree>
    <p:extLst>
      <p:ext uri="{BB962C8B-B14F-4D97-AF65-F5344CB8AC3E}">
        <p14:creationId xmlns:p14="http://schemas.microsoft.com/office/powerpoint/2010/main" val="310819146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Divider slide whit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904" y="4"/>
            <a:ext cx="5340096" cy="5721531"/>
          </a:xfrm>
          <a:prstGeom prst="rect">
            <a:avLst/>
          </a:prstGeom>
        </p:spPr>
      </p:pic>
      <p:sp>
        <p:nvSpPr>
          <p:cNvPr id="7" name="Title 6"/>
          <p:cNvSpPr>
            <a:spLocks noGrp="1"/>
          </p:cNvSpPr>
          <p:nvPr>
            <p:ph type="title" hasCustomPrompt="1"/>
          </p:nvPr>
        </p:nvSpPr>
        <p:spPr>
          <a:xfrm>
            <a:off x="7248760" y="655010"/>
            <a:ext cx="4063677" cy="1826929"/>
          </a:xfrm>
        </p:spPr>
        <p:txBody>
          <a:bodyPr/>
          <a:lstStyle>
            <a:lvl1pPr>
              <a:defRPr sz="4000" b="0">
                <a:solidFill>
                  <a:schemeClr val="tx2"/>
                </a:solidFill>
              </a:defRPr>
            </a:lvl1pPr>
          </a:lstStyle>
          <a:p>
            <a:r>
              <a:rPr lang="en-US" dirty="0"/>
              <a:t>Add title</a:t>
            </a:r>
            <a:endParaRPr lang="en-ZA" dirty="0"/>
          </a:p>
        </p:txBody>
      </p:sp>
      <p:sp>
        <p:nvSpPr>
          <p:cNvPr id="9" name="Text Placeholder 8"/>
          <p:cNvSpPr>
            <a:spLocks noGrp="1"/>
          </p:cNvSpPr>
          <p:nvPr>
            <p:ph type="body" sz="quarter" idx="11" hasCustomPrompt="1"/>
          </p:nvPr>
        </p:nvSpPr>
        <p:spPr>
          <a:xfrm>
            <a:off x="7248760" y="2603133"/>
            <a:ext cx="4063677" cy="1185096"/>
          </a:xfrm>
          <a:prstGeom prst="rect">
            <a:avLst/>
          </a:prstGeom>
        </p:spPr>
        <p:txBody>
          <a:bodyPr lIns="0" tIns="0" rIns="0" bIns="0"/>
          <a:lstStyle>
            <a:lvl1pPr marL="0" indent="0">
              <a:buNone/>
              <a:defRPr sz="240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subtitle</a:t>
            </a:r>
            <a:endParaRPr lang="en-ZA" dirty="0"/>
          </a:p>
        </p:txBody>
      </p:sp>
      <p:sp>
        <p:nvSpPr>
          <p:cNvPr id="8" name="Text Placeholder 8"/>
          <p:cNvSpPr>
            <a:spLocks noGrp="1"/>
          </p:cNvSpPr>
          <p:nvPr>
            <p:ph type="body" sz="quarter" idx="12" hasCustomPrompt="1"/>
          </p:nvPr>
        </p:nvSpPr>
        <p:spPr>
          <a:xfrm>
            <a:off x="7248760" y="3987067"/>
            <a:ext cx="4063677" cy="1185096"/>
          </a:xfrm>
          <a:prstGeom prst="rect">
            <a:avLst/>
          </a:prstGeom>
        </p:spPr>
        <p:txBody>
          <a:bodyPr lIns="0" tIns="0" rIns="0" bIns="0"/>
          <a:lstStyle>
            <a:lvl1pPr marL="0" indent="0">
              <a:buNone/>
              <a:defRPr sz="2400" baseline="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text</a:t>
            </a:r>
            <a:endParaRPr lang="en-ZA" dirty="0"/>
          </a:p>
        </p:txBody>
      </p:sp>
    </p:spTree>
    <p:extLst>
      <p:ext uri="{BB962C8B-B14F-4D97-AF65-F5344CB8AC3E}">
        <p14:creationId xmlns:p14="http://schemas.microsoft.com/office/powerpoint/2010/main" val="360997289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7" name="Title 6"/>
          <p:cNvSpPr>
            <a:spLocks noGrp="1"/>
          </p:cNvSpPr>
          <p:nvPr>
            <p:ph type="title" hasCustomPrompt="1"/>
          </p:nvPr>
        </p:nvSpPr>
        <p:spPr>
          <a:xfrm>
            <a:off x="1592540" y="1430075"/>
            <a:ext cx="7412123" cy="659985"/>
          </a:xfrm>
        </p:spPr>
        <p:txBody>
          <a:bodyPr/>
          <a:lstStyle>
            <a:lvl1pPr>
              <a:defRPr sz="4500" b="0">
                <a:solidFill>
                  <a:schemeClr val="tx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9" y="2052312"/>
            <a:ext cx="7420831" cy="1185096"/>
          </a:xfrm>
          <a:prstGeom prst="rect">
            <a:avLst/>
          </a:prstGeom>
        </p:spPr>
        <p:txBody>
          <a:bodyPr lIns="0" tIns="0" rIns="0" bIns="0"/>
          <a:lstStyle>
            <a:lvl1pPr marL="0" indent="0">
              <a:buNone/>
              <a:defRPr sz="220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sub-message</a:t>
            </a:r>
            <a:endParaRPr lang="en-ZA" dirty="0"/>
          </a:p>
        </p:txBody>
      </p:sp>
      <p:sp>
        <p:nvSpPr>
          <p:cNvPr id="8" name="Text Placeholder 8"/>
          <p:cNvSpPr>
            <a:spLocks noGrp="1"/>
          </p:cNvSpPr>
          <p:nvPr>
            <p:ph type="body" sz="quarter" idx="12" hasCustomPrompt="1"/>
          </p:nvPr>
        </p:nvSpPr>
        <p:spPr>
          <a:xfrm>
            <a:off x="1592540" y="4082870"/>
            <a:ext cx="7412123" cy="428179"/>
          </a:xfrm>
          <a:prstGeom prst="rect">
            <a:avLst/>
          </a:prstGeom>
        </p:spPr>
        <p:txBody>
          <a:bodyPr lIns="0" tIns="0" rIns="0" bIns="0"/>
          <a:lstStyle>
            <a:lvl1pPr marL="0" indent="0">
              <a:buNone/>
              <a:defRPr sz="1600" baseline="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Q&amp;A email address</a:t>
            </a:r>
            <a:endParaRPr lang="en-ZA" dirty="0"/>
          </a:p>
        </p:txBody>
      </p:sp>
    </p:spTree>
    <p:extLst>
      <p:ext uri="{BB962C8B-B14F-4D97-AF65-F5344CB8AC3E}">
        <p14:creationId xmlns:p14="http://schemas.microsoft.com/office/powerpoint/2010/main" val="167903130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End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7" name="Title 6"/>
          <p:cNvSpPr>
            <a:spLocks noGrp="1"/>
          </p:cNvSpPr>
          <p:nvPr>
            <p:ph type="title" hasCustomPrompt="1"/>
          </p:nvPr>
        </p:nvSpPr>
        <p:spPr>
          <a:xfrm>
            <a:off x="1592540" y="1430075"/>
            <a:ext cx="7412123" cy="659985"/>
          </a:xfrm>
        </p:spPr>
        <p:txBody>
          <a:bodyPr/>
          <a:lstStyle>
            <a:lvl1pPr>
              <a:defRPr sz="4500" b="0">
                <a:solidFill>
                  <a:schemeClr val="bg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9" y="2052312"/>
            <a:ext cx="7420831" cy="1185096"/>
          </a:xfrm>
          <a:prstGeom prst="rect">
            <a:avLst/>
          </a:prstGeom>
        </p:spPr>
        <p:txBody>
          <a:bodyPr lIns="0" tIns="0" rIns="0" bIns="0"/>
          <a:lstStyle>
            <a:lvl1pPr marL="0" indent="0">
              <a:buNone/>
              <a:defRPr sz="220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sub-message</a:t>
            </a:r>
          </a:p>
        </p:txBody>
      </p:sp>
      <p:sp>
        <p:nvSpPr>
          <p:cNvPr id="8" name="Text Placeholder 8"/>
          <p:cNvSpPr>
            <a:spLocks noGrp="1"/>
          </p:cNvSpPr>
          <p:nvPr>
            <p:ph type="body" sz="quarter" idx="12" hasCustomPrompt="1"/>
          </p:nvPr>
        </p:nvSpPr>
        <p:spPr>
          <a:xfrm>
            <a:off x="1592540" y="4082870"/>
            <a:ext cx="7412123" cy="428179"/>
          </a:xfrm>
          <a:prstGeom prst="rect">
            <a:avLst/>
          </a:prstGeom>
        </p:spPr>
        <p:txBody>
          <a:bodyPr lIns="0" tIns="0" rIns="0" bIns="0"/>
          <a:lstStyle>
            <a:lvl1pPr marL="0" indent="0">
              <a:buNone/>
              <a:defRPr sz="1600" baseline="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Q&amp;A email address</a:t>
            </a:r>
          </a:p>
        </p:txBody>
      </p:sp>
    </p:spTree>
    <p:extLst>
      <p:ext uri="{BB962C8B-B14F-4D97-AF65-F5344CB8AC3E}">
        <p14:creationId xmlns:p14="http://schemas.microsoft.com/office/powerpoint/2010/main" val="3158674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3" name="think-cell Slide" r:id="rId5" imgW="444" imgH="443" progId="TCLayout.ActiveDocument.1">
                  <p:embed/>
                </p:oleObj>
              </mc:Choice>
              <mc:Fallback>
                <p:oleObj name="think-cell Slide" r:id="rId5" imgW="444" imgH="443"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Text Placeholder 3"/>
          <p:cNvSpPr>
            <a:spLocks noGrp="1"/>
          </p:cNvSpPr>
          <p:nvPr>
            <p:ph type="body" sz="quarter" idx="10" hasCustomPrompt="1"/>
          </p:nvPr>
        </p:nvSpPr>
        <p:spPr>
          <a:xfrm>
            <a:off x="496430" y="6401037"/>
            <a:ext cx="1357744" cy="138499"/>
          </a:xfrm>
        </p:spPr>
        <p:txBody>
          <a:bodyPr wrap="none" lIns="0" tIns="0" rIns="0" bIns="0" anchor="t">
            <a:spAutoFit/>
          </a:bodyPr>
          <a:lstStyle>
            <a:lvl1pPr marL="188913" indent="-188913">
              <a:lnSpc>
                <a:spcPct val="90000"/>
              </a:lnSpc>
              <a:spcBef>
                <a:spcPts val="0"/>
              </a:spcBef>
              <a:spcAft>
                <a:spcPts val="200"/>
              </a:spcAft>
              <a:buFont typeface="Arial" panose="020B0604020202020204" pitchFamily="34" charset="0"/>
              <a:buNone/>
              <a:tabLst/>
              <a:defRPr sz="1000" baseline="0">
                <a:latin typeface="Arial" charset="0"/>
                <a:ea typeface="Arial" charset="0"/>
                <a:cs typeface="Arial" charset="0"/>
              </a:defRPr>
            </a:lvl1pPr>
          </a:lstStyle>
          <a:p>
            <a:pPr lvl="0"/>
            <a:r>
              <a:rPr lang="en-US" dirty="0"/>
              <a:t>[Add footnote or source]</a:t>
            </a:r>
            <a:endParaRPr lang="en-GB" dirty="0"/>
          </a:p>
        </p:txBody>
      </p:sp>
    </p:spTree>
    <p:custDataLst>
      <p:tags r:id="rId2"/>
    </p:custDataLst>
    <p:extLst>
      <p:ext uri="{BB962C8B-B14F-4D97-AF65-F5344CB8AC3E}">
        <p14:creationId xmlns:p14="http://schemas.microsoft.com/office/powerpoint/2010/main" val="3156348952"/>
      </p:ext>
    </p:extLst>
  </p:cSld>
  <p:clrMapOvr>
    <a:masterClrMapping/>
  </p:clrMapOvr>
  <p:extLst mod="1">
    <p:ext uri="{DCECCB84-F9BA-43D5-87BE-67443E8EF086}">
      <p15:sldGuideLst xmlns:p15="http://schemas.microsoft.com/office/powerpoint/2012/main"/>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cSld name="2:1">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5123" y="66575"/>
            <a:ext cx="2815772" cy="1345311"/>
          </a:xfrm>
          <a:prstGeom prst="rect">
            <a:avLst/>
          </a:prstGeom>
        </p:spPr>
      </p:pic>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914400" y="2971800"/>
            <a:ext cx="6705600" cy="2743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Content Placeholder 37"/>
          <p:cNvSpPr>
            <a:spLocks noGrp="1"/>
          </p:cNvSpPr>
          <p:nvPr>
            <p:ph sz="quarter" idx="17"/>
          </p:nvPr>
        </p:nvSpPr>
        <p:spPr>
          <a:xfrm>
            <a:off x="8229600" y="2971800"/>
            <a:ext cx="3048000" cy="2743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7" name="TextBox 36"/>
          <p:cNvSpPr txBox="1"/>
          <p:nvPr/>
        </p:nvSpPr>
        <p:spPr>
          <a:xfrm>
            <a:off x="10886833" y="6589190"/>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rgbClr val="FFFFFF">
                    <a:lumMod val="60000"/>
                    <a:lumOff val="40000"/>
                  </a:srgbClr>
                </a:solidFill>
              </a:rPr>
              <a:pPr algn="r"/>
              <a:t>‹#›</a:t>
            </a:fld>
            <a:endParaRPr lang="en-US" sz="800" dirty="0">
              <a:solidFill>
                <a:srgbClr val="FFFFFF">
                  <a:lumMod val="60000"/>
                  <a:lumOff val="40000"/>
                </a:srgbClr>
              </a:solidFill>
            </a:endParaRPr>
          </a:p>
        </p:txBody>
      </p:sp>
      <p:sp>
        <p:nvSpPr>
          <p:cNvPr id="41" name="Text Placeholder 10"/>
          <p:cNvSpPr>
            <a:spLocks noGrp="1"/>
          </p:cNvSpPr>
          <p:nvPr>
            <p:ph type="body" sz="quarter" idx="14" hasCustomPrompt="1"/>
          </p:nvPr>
        </p:nvSpPr>
        <p:spPr>
          <a:xfrm>
            <a:off x="365987" y="6103157"/>
            <a:ext cx="6705600" cy="215444"/>
          </a:xfrm>
          <a:prstGeom prst="rect">
            <a:avLst/>
          </a:prstGeo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spTree>
    <p:extLst>
      <p:ext uri="{BB962C8B-B14F-4D97-AF65-F5344CB8AC3E}">
        <p14:creationId xmlns:p14="http://schemas.microsoft.com/office/powerpoint/2010/main" val="143612715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034" y="48405"/>
            <a:ext cx="2815772" cy="1345311"/>
          </a:xfrm>
          <a:prstGeom prst="rect">
            <a:avLst/>
          </a:prstGeom>
        </p:spPr>
      </p:pic>
      <p:sp>
        <p:nvSpPr>
          <p:cNvPr id="2" name="Title 1"/>
          <p:cNvSpPr>
            <a:spLocks noGrp="1"/>
          </p:cNvSpPr>
          <p:nvPr>
            <p:ph type="title" hasCustomPrompt="1"/>
          </p:nvPr>
        </p:nvSpPr>
        <p:spPr/>
        <p:txBody>
          <a:bodyPr/>
          <a:lstStyle>
            <a:lvl1pPr>
              <a:defRPr>
                <a:latin typeface="+mj-lt"/>
              </a:defRPr>
            </a:lvl1pPr>
          </a:lstStyle>
          <a:p>
            <a:r>
              <a:rPr lang="en-US" dirty="0"/>
              <a:t>click to edit master title style</a:t>
            </a:r>
          </a:p>
        </p:txBody>
      </p:sp>
      <p:sp>
        <p:nvSpPr>
          <p:cNvPr id="8" name="TextBox 7"/>
          <p:cNvSpPr txBox="1"/>
          <p:nvPr/>
        </p:nvSpPr>
        <p:spPr>
          <a:xfrm>
            <a:off x="10886833" y="6589190"/>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rgbClr val="FFFFFF">
                    <a:lumMod val="60000"/>
                    <a:lumOff val="40000"/>
                  </a:srgbClr>
                </a:solidFill>
              </a:rPr>
              <a:pPr algn="r"/>
              <a:t>‹#›</a:t>
            </a:fld>
            <a:endParaRPr lang="en-US" sz="800" dirty="0">
              <a:solidFill>
                <a:srgbClr val="FFFFFF">
                  <a:lumMod val="60000"/>
                  <a:lumOff val="40000"/>
                </a:srgbClr>
              </a:solidFill>
            </a:endParaRPr>
          </a:p>
        </p:txBody>
      </p:sp>
      <p:sp>
        <p:nvSpPr>
          <p:cNvPr id="12" name="Text Placeholder 10"/>
          <p:cNvSpPr>
            <a:spLocks noGrp="1"/>
          </p:cNvSpPr>
          <p:nvPr>
            <p:ph type="body" sz="quarter" idx="14" hasCustomPrompt="1"/>
          </p:nvPr>
        </p:nvSpPr>
        <p:spPr>
          <a:xfrm>
            <a:off x="914400" y="6496857"/>
            <a:ext cx="6705600" cy="215444"/>
          </a:xfrm>
          <a:prstGeom prst="rect">
            <a:avLst/>
          </a:prstGeo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sp>
        <p:nvSpPr>
          <p:cNvPr id="19"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04376315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cSld name="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15" name="Content Placeholder 13"/>
          <p:cNvSpPr>
            <a:spLocks noGrp="1"/>
          </p:cNvSpPr>
          <p:nvPr>
            <p:ph sz="quarter" idx="15"/>
          </p:nvPr>
        </p:nvSpPr>
        <p:spPr>
          <a:xfrm>
            <a:off x="914400" y="2971800"/>
            <a:ext cx="4876800" cy="274320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13"/>
          <p:cNvSpPr>
            <a:spLocks noGrp="1"/>
          </p:cNvSpPr>
          <p:nvPr>
            <p:ph sz="quarter" idx="16"/>
          </p:nvPr>
        </p:nvSpPr>
        <p:spPr>
          <a:xfrm>
            <a:off x="6400800" y="2971800"/>
            <a:ext cx="4876800" cy="274320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TextBox 38"/>
          <p:cNvSpPr txBox="1"/>
          <p:nvPr/>
        </p:nvSpPr>
        <p:spPr>
          <a:xfrm>
            <a:off x="10886833" y="6589190"/>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rgbClr val="FFFFFF">
                    <a:lumMod val="60000"/>
                    <a:lumOff val="40000"/>
                  </a:srgbClr>
                </a:solidFill>
              </a:rPr>
              <a:pPr algn="r"/>
              <a:t>‹#›</a:t>
            </a:fld>
            <a:endParaRPr lang="en-US" sz="800" dirty="0">
              <a:solidFill>
                <a:srgbClr val="FFFFFF">
                  <a:lumMod val="60000"/>
                  <a:lumOff val="40000"/>
                </a:srgbClr>
              </a:solidFill>
            </a:endParaRPr>
          </a:p>
        </p:txBody>
      </p:sp>
      <p:sp>
        <p:nvSpPr>
          <p:cNvPr id="40" name="Text Placeholder 10"/>
          <p:cNvSpPr>
            <a:spLocks noGrp="1"/>
          </p:cNvSpPr>
          <p:nvPr>
            <p:ph type="body" sz="quarter" idx="14" hasCustomPrompt="1"/>
          </p:nvPr>
        </p:nvSpPr>
        <p:spPr>
          <a:xfrm>
            <a:off x="914400" y="6496857"/>
            <a:ext cx="6705600" cy="215444"/>
          </a:xfrm>
          <a:prstGeom prst="rect">
            <a:avLst/>
          </a:prstGeom>
        </p:spPr>
        <p:txBody>
          <a:bodyPr wrap="square" anchor="b">
            <a:spAutoFit/>
          </a:bodyPr>
          <a:lstStyle>
            <a:lvl1pPr>
              <a:defRPr sz="800" baseline="0">
                <a:solidFill>
                  <a:schemeClr val="tx2">
                    <a:lumMod val="60000"/>
                    <a:lumOff val="40000"/>
                  </a:schemeClr>
                </a:solidFill>
                <a:latin typeface="+mn-lt"/>
              </a:defRPr>
            </a:lvl1pPr>
          </a:lstStyle>
          <a:p>
            <a:pPr lvl="0"/>
            <a:r>
              <a:rPr lang="en-US" dirty="0"/>
              <a:t>click to insert source</a:t>
            </a:r>
          </a:p>
        </p:txBody>
      </p:sp>
    </p:spTree>
    <p:extLst>
      <p:ext uri="{BB962C8B-B14F-4D97-AF65-F5344CB8AC3E}">
        <p14:creationId xmlns:p14="http://schemas.microsoft.com/office/powerpoint/2010/main" val="113243667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cSld name="1:2">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5019" y="53856"/>
            <a:ext cx="2815772" cy="1345311"/>
          </a:xfrm>
          <a:prstGeom prst="rect">
            <a:avLst/>
          </a:prstGeom>
        </p:spPr>
      </p:pic>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8" name="Content Placeholder 37"/>
          <p:cNvSpPr>
            <a:spLocks noGrp="1"/>
          </p:cNvSpPr>
          <p:nvPr>
            <p:ph sz="quarter" idx="15"/>
          </p:nvPr>
        </p:nvSpPr>
        <p:spPr>
          <a:xfrm>
            <a:off x="914400" y="2971800"/>
            <a:ext cx="3048000" cy="2743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Content Placeholder 37"/>
          <p:cNvSpPr>
            <a:spLocks noGrp="1"/>
          </p:cNvSpPr>
          <p:nvPr>
            <p:ph sz="quarter" idx="17"/>
          </p:nvPr>
        </p:nvSpPr>
        <p:spPr>
          <a:xfrm>
            <a:off x="4572000" y="2971800"/>
            <a:ext cx="6705600" cy="2743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2"/>
          <p:cNvSpPr>
            <a:spLocks noGrp="1"/>
          </p:cNvSpPr>
          <p:nvPr>
            <p:ph type="body" idx="28" hasCustomPrompt="1"/>
          </p:nvPr>
        </p:nvSpPr>
        <p:spPr>
          <a:xfrm>
            <a:off x="914400" y="691051"/>
            <a:ext cx="10363200" cy="451948"/>
          </a:xfrm>
          <a:prstGeom prst="rect">
            <a:avLst/>
          </a:prstGeom>
        </p:spPr>
        <p:txBody>
          <a:bodyPr anchor="t"/>
          <a:lstStyle>
            <a:lvl1pPr marL="0" indent="0">
              <a:lnSpc>
                <a:spcPct val="85000"/>
              </a:lnSpc>
              <a:spcBef>
                <a:spcPts val="0"/>
              </a:spcBef>
              <a:spcAft>
                <a:spcPts val="0"/>
              </a:spcAft>
              <a:buNone/>
              <a:defRPr sz="1700" b="0">
                <a:solidFill>
                  <a:schemeClr val="accent3"/>
                </a:solidFill>
                <a:latin typeface="Franklin Gothic Demi Cond" panose="020B07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Box 40"/>
          <p:cNvSpPr txBox="1"/>
          <p:nvPr/>
        </p:nvSpPr>
        <p:spPr>
          <a:xfrm>
            <a:off x="10886833" y="6589190"/>
            <a:ext cx="390769" cy="123111"/>
          </a:xfrm>
          <a:prstGeom prst="rect">
            <a:avLst/>
          </a:prstGeom>
          <a:noFill/>
        </p:spPr>
        <p:txBody>
          <a:bodyPr wrap="square" lIns="0" tIns="0" rIns="0" bIns="0" rtlCol="0" anchor="b">
            <a:spAutoFit/>
          </a:bodyPr>
          <a:lstStyle/>
          <a:p>
            <a:pPr algn="r"/>
            <a:fld id="{12EB7FDA-3CFA-48E9-9A35-E50E94D3505F}" type="slidenum">
              <a:rPr lang="en-US" sz="800" smtClean="0">
                <a:solidFill>
                  <a:srgbClr val="FFFFFF">
                    <a:lumMod val="60000"/>
                    <a:lumOff val="40000"/>
                  </a:srgbClr>
                </a:solidFill>
              </a:rPr>
              <a:pPr algn="r"/>
              <a:t>‹#›</a:t>
            </a:fld>
            <a:endParaRPr lang="en-US" sz="800" dirty="0">
              <a:solidFill>
                <a:srgbClr val="FFFFFF">
                  <a:lumMod val="60000"/>
                  <a:lumOff val="40000"/>
                </a:srgbClr>
              </a:solidFill>
            </a:endParaRPr>
          </a:p>
        </p:txBody>
      </p:sp>
      <p:sp>
        <p:nvSpPr>
          <p:cNvPr id="42" name="Text Placeholder 10"/>
          <p:cNvSpPr>
            <a:spLocks noGrp="1"/>
          </p:cNvSpPr>
          <p:nvPr>
            <p:ph type="body" sz="quarter" idx="14" hasCustomPrompt="1"/>
          </p:nvPr>
        </p:nvSpPr>
        <p:spPr>
          <a:xfrm>
            <a:off x="457200" y="6095125"/>
            <a:ext cx="6705600" cy="363176"/>
          </a:xfrm>
          <a:prstGeom prst="rect">
            <a:avLst/>
          </a:prstGeom>
          <a:solidFill>
            <a:schemeClr val="tx2"/>
          </a:solidFill>
        </p:spPr>
        <p:txBody>
          <a:bodyPr wrap="square" anchor="b">
            <a:spAutoFit/>
          </a:bodyPr>
          <a:lstStyle>
            <a:lvl1pPr marL="0" indent="0">
              <a:buNone/>
              <a:defRPr sz="800" baseline="0">
                <a:solidFill>
                  <a:schemeClr val="bg2"/>
                </a:solidFill>
                <a:latin typeface="+mn-lt"/>
              </a:defRPr>
            </a:lvl1pPr>
          </a:lstStyle>
          <a:p>
            <a:pPr lvl="0"/>
            <a:r>
              <a:rPr lang="en-US" dirty="0"/>
              <a:t>Job Profiling October 2016</a:t>
            </a:r>
          </a:p>
          <a:p>
            <a:pPr lvl="0"/>
            <a:fld id="{92FE2459-FA71-4504-8DC9-6E68AC88ECAC}" type="slidenum">
              <a:rPr lang="en-US" smtClean="0"/>
              <a:t>‹#›</a:t>
            </a:fld>
            <a:endParaRPr lang="en-US" dirty="0"/>
          </a:p>
        </p:txBody>
      </p:sp>
    </p:spTree>
    <p:extLst>
      <p:ext uri="{BB962C8B-B14F-4D97-AF65-F5344CB8AC3E}">
        <p14:creationId xmlns:p14="http://schemas.microsoft.com/office/powerpoint/2010/main" val="234778590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p:cSld name="1_Opening slide blue">
    <p:bg>
      <p:bgPr>
        <a:solidFill>
          <a:srgbClr val="176FB8"/>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3550" y="2159000"/>
            <a:ext cx="4461026" cy="2531533"/>
          </a:xfrm>
          <a:prstGeom prst="rect">
            <a:avLst/>
          </a:prstGeom>
        </p:spPr>
      </p:pic>
    </p:spTree>
    <p:extLst>
      <p:ext uri="{BB962C8B-B14F-4D97-AF65-F5344CB8AC3E}">
        <p14:creationId xmlns:p14="http://schemas.microsoft.com/office/powerpoint/2010/main" val="373569608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Opening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000" y="2158561"/>
            <a:ext cx="4431961" cy="2515039"/>
          </a:xfrm>
          <a:prstGeom prst="rect">
            <a:avLst/>
          </a:prstGeom>
        </p:spPr>
      </p:pic>
    </p:spTree>
    <p:extLst>
      <p:ext uri="{BB962C8B-B14F-4D97-AF65-F5344CB8AC3E}">
        <p14:creationId xmlns:p14="http://schemas.microsoft.com/office/powerpoint/2010/main" val="141900037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rgbClr val="176FB8"/>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0" y="1146348"/>
            <a:ext cx="10668000" cy="5328675"/>
          </a:xfrm>
          <a:prstGeom prst="rect">
            <a:avLst/>
          </a:prstGeom>
        </p:spPr>
      </p:pic>
      <p:sp>
        <p:nvSpPr>
          <p:cNvPr id="5" name="Title 4"/>
          <p:cNvSpPr>
            <a:spLocks noGrp="1"/>
          </p:cNvSpPr>
          <p:nvPr>
            <p:ph type="title" hasCustomPrompt="1"/>
          </p:nvPr>
        </p:nvSpPr>
        <p:spPr>
          <a:xfrm>
            <a:off x="1548872" y="1415322"/>
            <a:ext cx="6985000" cy="582811"/>
          </a:xfrm>
        </p:spPr>
        <p:txBody>
          <a:bodyPr lIns="0" tIns="0" rIns="0" bIns="0" anchor="t" anchorCtr="0"/>
          <a:lstStyle>
            <a:lvl1pPr algn="l">
              <a:defRPr sz="4400" b="0" baseline="0">
                <a:solidFill>
                  <a:schemeClr val="tx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2" y="4084181"/>
            <a:ext cx="6985000" cy="225352"/>
          </a:xfrm>
          <a:prstGeom prst="rect">
            <a:avLst/>
          </a:prstGeom>
        </p:spPr>
        <p:txBody>
          <a:bodyPr lIns="0" tIns="0" rIns="0" bIns="0"/>
          <a:lstStyle>
            <a:lvl1pPr marL="0" indent="0">
              <a:buNone/>
              <a:defRPr sz="16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2" y="4309533"/>
            <a:ext cx="6985000" cy="225352"/>
          </a:xfrm>
          <a:prstGeom prst="rect">
            <a:avLst/>
          </a:prstGeom>
        </p:spPr>
        <p:txBody>
          <a:bodyPr lIns="0" tIns="0" rIns="0" bIns="0"/>
          <a:lstStyle>
            <a:lvl1pPr marL="0" indent="0">
              <a:buNone/>
              <a:defRPr sz="16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val="420846166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297" y="1143000"/>
            <a:ext cx="10674703" cy="5332023"/>
          </a:xfrm>
          <a:prstGeom prst="rect">
            <a:avLst/>
          </a:prstGeom>
        </p:spPr>
      </p:pic>
      <p:sp>
        <p:nvSpPr>
          <p:cNvPr id="5" name="Title 4"/>
          <p:cNvSpPr>
            <a:spLocks noGrp="1"/>
          </p:cNvSpPr>
          <p:nvPr>
            <p:ph type="title" hasCustomPrompt="1"/>
          </p:nvPr>
        </p:nvSpPr>
        <p:spPr>
          <a:xfrm>
            <a:off x="1548872" y="1415322"/>
            <a:ext cx="6945334" cy="582811"/>
          </a:xfrm>
        </p:spPr>
        <p:txBody>
          <a:bodyPr lIns="0" tIns="0" rIns="0" bIns="0" anchor="t" anchorCtr="0"/>
          <a:lstStyle>
            <a:lvl1pPr algn="l">
              <a:defRPr sz="4400"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2" y="4084181"/>
            <a:ext cx="6985000" cy="225352"/>
          </a:xfrm>
          <a:prstGeom prst="rect">
            <a:avLst/>
          </a:prstGeom>
        </p:spPr>
        <p:txBody>
          <a:bodyPr lIns="0" tIns="0" rIns="0" bIns="0"/>
          <a:lstStyle>
            <a:lvl1pPr marL="0" indent="0">
              <a:buNone/>
              <a:defRPr sz="16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2" y="4309533"/>
            <a:ext cx="6985000" cy="225352"/>
          </a:xfrm>
          <a:prstGeom prst="rect">
            <a:avLst/>
          </a:prstGeom>
        </p:spPr>
        <p:txBody>
          <a:bodyPr lIns="0" tIns="0" rIns="0" bIns="0"/>
          <a:lstStyle>
            <a:lvl1pPr marL="0" indent="0">
              <a:buNone/>
              <a:defRPr sz="16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val="356965143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0" y="0"/>
            <a:ext cx="12192000" cy="6858000"/>
          </a:xfrm>
          <a:prstGeom prst="rect">
            <a:avLst/>
          </a:prstGeom>
        </p:spPr>
        <p:txBody>
          <a:bodyPr/>
          <a:lstStyle>
            <a:lvl1pPr marL="0" indent="0">
              <a:buNone/>
              <a:defRPr sz="1400" baseline="0">
                <a:latin typeface="+mn-lt"/>
              </a:defRPr>
            </a:lvl1pPr>
          </a:lstStyle>
          <a:p>
            <a:r>
              <a:rPr lang="en-ZA" dirty="0">
                <a:latin typeface="+mn-lt"/>
              </a:rPr>
              <a:t>Add picture</a:t>
            </a:r>
            <a:endParaRPr lang="en-ZA"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297" y="1143000"/>
            <a:ext cx="10674703" cy="5332023"/>
          </a:xfrm>
          <a:prstGeom prst="rect">
            <a:avLst/>
          </a:prstGeom>
        </p:spPr>
      </p:pic>
      <p:sp>
        <p:nvSpPr>
          <p:cNvPr id="5" name="Title 4"/>
          <p:cNvSpPr>
            <a:spLocks noGrp="1"/>
          </p:cNvSpPr>
          <p:nvPr>
            <p:ph type="title" hasCustomPrompt="1"/>
          </p:nvPr>
        </p:nvSpPr>
        <p:spPr>
          <a:xfrm>
            <a:off x="1548872" y="1415322"/>
            <a:ext cx="6945334" cy="582811"/>
          </a:xfrm>
        </p:spPr>
        <p:txBody>
          <a:bodyPr lIns="0" tIns="0" rIns="0" bIns="0" anchor="t" anchorCtr="0"/>
          <a:lstStyle>
            <a:lvl1pPr algn="l">
              <a:defRPr sz="4400"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Tree>
    <p:extLst>
      <p:ext uri="{BB962C8B-B14F-4D97-AF65-F5344CB8AC3E}">
        <p14:creationId xmlns:p14="http://schemas.microsoft.com/office/powerpoint/2010/main" val="107382694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ext heavy blue ">
    <p:bg>
      <p:bgPr>
        <a:solidFill>
          <a:schemeClr val="tx2"/>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377825" y="1523999"/>
            <a:ext cx="11425238" cy="4281489"/>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4" name="Text Placeholder 3"/>
          <p:cNvSpPr>
            <a:spLocks noGrp="1"/>
          </p:cNvSpPr>
          <p:nvPr>
            <p:ph type="body" sz="quarter" idx="10" hasCustomPrompt="1"/>
          </p:nvPr>
        </p:nvSpPr>
        <p:spPr>
          <a:xfrm>
            <a:off x="380471" y="999035"/>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6" name="Straight Connector 5"/>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846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Heading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874419" y="6693364"/>
            <a:ext cx="864000" cy="135187"/>
          </a:xfrm>
          <a:prstGeom prst="rect">
            <a:avLst/>
          </a:prstGeom>
        </p:spPr>
        <p:txBody>
          <a:bodyPr/>
          <a:lstStyle/>
          <a:p>
            <a:fld id="{199D52D3-F817-47CE-8047-1872DBCC5593}" type="slidenum">
              <a:rPr lang="en-ZA" smtClean="0">
                <a:solidFill>
                  <a:srgbClr val="8A8D8F"/>
                </a:solidFill>
              </a:rPr>
              <a:pPr/>
              <a:t>‹#›</a:t>
            </a:fld>
            <a:endParaRPr lang="en-ZA">
              <a:solidFill>
                <a:srgbClr val="8A8D8F"/>
              </a:solidFill>
            </a:endParaRPr>
          </a:p>
        </p:txBody>
      </p:sp>
      <p:sp>
        <p:nvSpPr>
          <p:cNvPr id="3" name="Content Placeholder 2"/>
          <p:cNvSpPr>
            <a:spLocks noGrp="1"/>
          </p:cNvSpPr>
          <p:nvPr>
            <p:ph idx="1" hasCustomPrompt="1"/>
          </p:nvPr>
        </p:nvSpPr>
        <p:spPr>
          <a:xfrm>
            <a:off x="1296000" y="1656000"/>
            <a:ext cx="9600437" cy="4855636"/>
          </a:xfrm>
          <a:ln cap="rnd" cmpd="sng">
            <a:noFill/>
          </a:ln>
        </p:spPr>
        <p:txBody>
          <a:bodyPr/>
          <a:lstStyle>
            <a:lvl1pPr>
              <a:defRPr baseline="0"/>
            </a:lvl1pPr>
          </a:lstStyle>
          <a:p>
            <a:pPr lvl="0"/>
            <a:r>
              <a:rPr lang="en-US" dirty="0"/>
              <a:t>Click to enter content (Not more than 6 bullets per slide). Max. 2 lines per bullet.</a:t>
            </a:r>
          </a:p>
          <a:p>
            <a:pPr lvl="1"/>
            <a:r>
              <a:rPr lang="en-US" dirty="0"/>
              <a:t>Second level</a:t>
            </a:r>
          </a:p>
          <a:p>
            <a:pPr lvl="2"/>
            <a:r>
              <a:rPr lang="en-US" dirty="0"/>
              <a:t>Third level</a:t>
            </a:r>
          </a:p>
        </p:txBody>
      </p:sp>
      <p:sp>
        <p:nvSpPr>
          <p:cNvPr id="2" name="Title 1"/>
          <p:cNvSpPr>
            <a:spLocks noGrp="1"/>
          </p:cNvSpPr>
          <p:nvPr>
            <p:ph type="title" hasCustomPrompt="1"/>
          </p:nvPr>
        </p:nvSpPr>
        <p:spPr>
          <a:xfrm>
            <a:off x="1296000" y="921609"/>
            <a:ext cx="9600000" cy="468000"/>
          </a:xfrm>
        </p:spPr>
        <p:txBody>
          <a:bodyPr/>
          <a:lstStyle>
            <a:lvl1pPr>
              <a:defRPr/>
            </a:lvl1pPr>
          </a:lstStyle>
          <a:p>
            <a:r>
              <a:rPr lang="en-US" dirty="0"/>
              <a:t>Click to enter Slide Heading</a:t>
            </a:r>
            <a:endParaRPr lang="en-ZA" dirty="0"/>
          </a:p>
        </p:txBody>
      </p:sp>
    </p:spTree>
    <p:extLst>
      <p:ext uri="{BB962C8B-B14F-4D97-AF65-F5344CB8AC3E}">
        <p14:creationId xmlns:p14="http://schemas.microsoft.com/office/powerpoint/2010/main" val="375527079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66125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1000259"/>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97746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Content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0999" y="1481138"/>
            <a:ext cx="11421533" cy="4324350"/>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56166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One pictur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524000"/>
            <a:ext cx="11424838" cy="4281488"/>
          </a:xfrm>
          <a:prstGeom prst="rect">
            <a:avLst/>
          </a:prstGeom>
          <a:noFill/>
          <a:ln>
            <a:noFill/>
          </a:ln>
        </p:spPr>
        <p:txBody>
          <a:bodyPr anchor="ctr"/>
          <a:lstStyle>
            <a:lvl1pPr marL="0" indent="0" algn="ctr">
              <a:buNone/>
              <a:defRPr sz="1600" baseline="0">
                <a:solidFill>
                  <a:schemeClr val="tx2"/>
                </a:solidFill>
                <a:latin typeface="+mn-lt"/>
              </a:defRPr>
            </a:lvl1pPr>
          </a:lstStyle>
          <a:p>
            <a:r>
              <a:rPr lang="en-ZA" dirty="0"/>
              <a:t>When you need slides that give Images sufficient display space</a:t>
            </a:r>
          </a:p>
        </p:txBody>
      </p:sp>
      <p:sp>
        <p:nvSpPr>
          <p:cNvPr id="4" name="Text Placeholder 3"/>
          <p:cNvSpPr>
            <a:spLocks noGrp="1"/>
          </p:cNvSpPr>
          <p:nvPr>
            <p:ph type="body" sz="quarter" idx="10" hasCustomPrompt="1"/>
          </p:nvPr>
        </p:nvSpPr>
        <p:spPr>
          <a:xfrm>
            <a:off x="380471" y="991550"/>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7" name="Straight Connector 6"/>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57654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8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99032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
        <p:nvSpPr>
          <p:cNvPr id="7" name="Picture Placeholder 5"/>
          <p:cNvSpPr>
            <a:spLocks noGrp="1"/>
          </p:cNvSpPr>
          <p:nvPr>
            <p:ph type="pic" sz="quarter" idx="12" hasCustomPrompt="1"/>
          </p:nvPr>
        </p:nvSpPr>
        <p:spPr>
          <a:xfrm>
            <a:off x="377695"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249732"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4" hasCustomPrompt="1"/>
          </p:nvPr>
        </p:nvSpPr>
        <p:spPr>
          <a:xfrm>
            <a:off x="3249732"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0" name="Picture Placeholder 5"/>
          <p:cNvSpPr>
            <a:spLocks noGrp="1"/>
          </p:cNvSpPr>
          <p:nvPr>
            <p:ph type="pic" sz="quarter" idx="15" hasCustomPrompt="1"/>
          </p:nvPr>
        </p:nvSpPr>
        <p:spPr>
          <a:xfrm>
            <a:off x="8993805"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6" hasCustomPrompt="1"/>
          </p:nvPr>
        </p:nvSpPr>
        <p:spPr>
          <a:xfrm>
            <a:off x="8993805"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7" hasCustomPrompt="1"/>
          </p:nvPr>
        </p:nvSpPr>
        <p:spPr>
          <a:xfrm>
            <a:off x="6121769"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8" hasCustomPrompt="1"/>
          </p:nvPr>
        </p:nvSpPr>
        <p:spPr>
          <a:xfrm>
            <a:off x="6121769"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cxnSp>
        <p:nvCxnSpPr>
          <p:cNvPr id="14" name="Straight Connector 13"/>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63289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One picture split into 8">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8511" y="1462906"/>
            <a:ext cx="11424111"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3217577"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18" name="Rectangle 17"/>
          <p:cNvSpPr/>
          <p:nvPr userDrawn="1"/>
        </p:nvSpPr>
        <p:spPr>
          <a:xfrm>
            <a:off x="6088881"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19" name="Rectangle 18"/>
          <p:cNvSpPr/>
          <p:nvPr userDrawn="1"/>
        </p:nvSpPr>
        <p:spPr>
          <a:xfrm>
            <a:off x="8960185"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0" name="Rectangle 19"/>
          <p:cNvSpPr/>
          <p:nvPr userDrawn="1"/>
        </p:nvSpPr>
        <p:spPr>
          <a:xfrm rot="5400000">
            <a:off x="6057503" y="-2129188"/>
            <a:ext cx="54000" cy="115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Tree>
    <p:extLst>
      <p:ext uri="{BB962C8B-B14F-4D97-AF65-F5344CB8AC3E}">
        <p14:creationId xmlns:p14="http://schemas.microsoft.com/office/powerpoint/2010/main" val="348954008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wo pictures split into 4">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0471" y="991550"/>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9" name="Picture Placeholder 5"/>
          <p:cNvSpPr>
            <a:spLocks noGrp="1"/>
          </p:cNvSpPr>
          <p:nvPr>
            <p:ph type="pic" sz="quarter" idx="12" hasCustomPrompt="1"/>
          </p:nvPr>
        </p:nvSpPr>
        <p:spPr>
          <a:xfrm>
            <a:off x="6124845" y="1462906"/>
            <a:ext cx="5684568"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6" name="Picture Placeholder 5"/>
          <p:cNvSpPr>
            <a:spLocks noGrp="1"/>
          </p:cNvSpPr>
          <p:nvPr>
            <p:ph type="pic" sz="quarter" idx="11" hasCustomPrompt="1"/>
          </p:nvPr>
        </p:nvSpPr>
        <p:spPr>
          <a:xfrm>
            <a:off x="365125" y="1462906"/>
            <a:ext cx="5690257"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92304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5 pictures">
    <p:bg>
      <p:bgPr>
        <a:solidFill>
          <a:schemeClr val="tx2"/>
        </a:solidFill>
        <a:effectLst/>
      </p:bgPr>
    </p:bg>
    <p:spTree>
      <p:nvGrpSpPr>
        <p:cNvPr id="1" name=""/>
        <p:cNvGrpSpPr/>
        <p:nvPr/>
      </p:nvGrpSpPr>
      <p:grpSpPr>
        <a:xfrm>
          <a:off x="0" y="0"/>
          <a:ext cx="0" cy="0"/>
          <a:chOff x="0" y="0"/>
          <a:chExt cx="0" cy="0"/>
        </a:xfrm>
      </p:grpSpPr>
      <p:sp>
        <p:nvSpPr>
          <p:cNvPr id="23" name="Picture Placeholder 5"/>
          <p:cNvSpPr>
            <a:spLocks noGrp="1"/>
          </p:cNvSpPr>
          <p:nvPr>
            <p:ph type="pic" sz="quarter" idx="15" hasCustomPrompt="1"/>
          </p:nvPr>
        </p:nvSpPr>
        <p:spPr>
          <a:xfrm>
            <a:off x="3261294" y="3625489"/>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4" name="Picture Placeholder 5"/>
          <p:cNvSpPr>
            <a:spLocks noGrp="1"/>
          </p:cNvSpPr>
          <p:nvPr>
            <p:ph type="pic" sz="quarter" idx="16" hasCustomPrompt="1"/>
          </p:nvPr>
        </p:nvSpPr>
        <p:spPr>
          <a:xfrm>
            <a:off x="3261294" y="1462906"/>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2" hasCustomPrompt="1"/>
          </p:nvPr>
        </p:nvSpPr>
        <p:spPr>
          <a:xfrm>
            <a:off x="6132823" y="1462905"/>
            <a:ext cx="5676589" cy="434258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3" hasCustomPrompt="1"/>
          </p:nvPr>
        </p:nvSpPr>
        <p:spPr>
          <a:xfrm>
            <a:off x="377695" y="3625489"/>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2" name="Picture Placeholder 5"/>
          <p:cNvSpPr>
            <a:spLocks noGrp="1"/>
          </p:cNvSpPr>
          <p:nvPr>
            <p:ph type="pic" sz="quarter" idx="14" hasCustomPrompt="1"/>
          </p:nvPr>
        </p:nvSpPr>
        <p:spPr>
          <a:xfrm>
            <a:off x="377695" y="1462906"/>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1002439"/>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4" name="Straight Connector 13"/>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3207294" y="1432521"/>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6" name="Rectangle 25"/>
          <p:cNvSpPr/>
          <p:nvPr userDrawn="1"/>
        </p:nvSpPr>
        <p:spPr>
          <a:xfrm rot="5400000">
            <a:off x="3207294" y="747212"/>
            <a:ext cx="54000" cy="571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Tree>
    <p:extLst>
      <p:ext uri="{BB962C8B-B14F-4D97-AF65-F5344CB8AC3E}">
        <p14:creationId xmlns:p14="http://schemas.microsoft.com/office/powerpoint/2010/main" val="267971286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One full page imag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383177"/>
            <a:ext cx="11424838" cy="5422311"/>
          </a:xfrm>
          <a:prstGeom prst="rect">
            <a:avLst/>
          </a:prstGeom>
          <a:noFill/>
          <a:ln>
            <a:noFill/>
          </a:ln>
        </p:spPr>
        <p:txBody>
          <a:bodyPr anchor="ctr"/>
          <a:lstStyle>
            <a:lvl1pPr marL="0" indent="0" algn="ctr">
              <a:buNone/>
              <a:defRPr sz="1600">
                <a:solidFill>
                  <a:schemeClr val="bg2"/>
                </a:solidFill>
                <a:latin typeface="+mn-lt"/>
              </a:defRPr>
            </a:lvl1pPr>
          </a:lstStyle>
          <a:p>
            <a:r>
              <a:rPr lang="en-ZA" dirty="0"/>
              <a:t>When you need slides that give Images sufficient display space</a:t>
            </a:r>
          </a:p>
        </p:txBody>
      </p:sp>
    </p:spTree>
    <p:extLst>
      <p:ext uri="{BB962C8B-B14F-4D97-AF65-F5344CB8AC3E}">
        <p14:creationId xmlns:p14="http://schemas.microsoft.com/office/powerpoint/2010/main" val="166900333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8 Full page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4" y="400596"/>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2" hasCustomPrompt="1"/>
          </p:nvPr>
        </p:nvSpPr>
        <p:spPr>
          <a:xfrm>
            <a:off x="377694"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3" hasCustomPrompt="1"/>
          </p:nvPr>
        </p:nvSpPr>
        <p:spPr>
          <a:xfrm>
            <a:off x="9001413" y="400596"/>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p:ph type="pic" sz="quarter" idx="14" hasCustomPrompt="1"/>
          </p:nvPr>
        </p:nvSpPr>
        <p:spPr>
          <a:xfrm>
            <a:off x="9001413"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7" name="Picture Placeholder 5"/>
          <p:cNvSpPr>
            <a:spLocks noGrp="1"/>
          </p:cNvSpPr>
          <p:nvPr>
            <p:ph type="pic" sz="quarter" idx="15" hasCustomPrompt="1"/>
          </p:nvPr>
        </p:nvSpPr>
        <p:spPr>
          <a:xfrm>
            <a:off x="6126840" y="400596"/>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8" name="Picture Placeholder 5"/>
          <p:cNvSpPr>
            <a:spLocks noGrp="1"/>
          </p:cNvSpPr>
          <p:nvPr>
            <p:ph type="pic" sz="quarter" idx="16" hasCustomPrompt="1"/>
          </p:nvPr>
        </p:nvSpPr>
        <p:spPr>
          <a:xfrm>
            <a:off x="6126840"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9" name="Picture Placeholder 5"/>
          <p:cNvSpPr>
            <a:spLocks noGrp="1"/>
          </p:cNvSpPr>
          <p:nvPr>
            <p:ph type="pic" sz="quarter" idx="17" hasCustomPrompt="1"/>
          </p:nvPr>
        </p:nvSpPr>
        <p:spPr>
          <a:xfrm>
            <a:off x="3252267" y="400596"/>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252267"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Tree>
    <p:extLst>
      <p:ext uri="{BB962C8B-B14F-4D97-AF65-F5344CB8AC3E}">
        <p14:creationId xmlns:p14="http://schemas.microsoft.com/office/powerpoint/2010/main" val="2550239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5" name="Title 4"/>
          <p:cNvSpPr>
            <a:spLocks noGrp="1"/>
          </p:cNvSpPr>
          <p:nvPr>
            <p:ph type="title" hasCustomPrompt="1"/>
          </p:nvPr>
        </p:nvSpPr>
        <p:spPr>
          <a:xfrm>
            <a:off x="1548872" y="1415326"/>
            <a:ext cx="6985000" cy="582811"/>
          </a:xfrm>
        </p:spPr>
        <p:txBody>
          <a:bodyPr lIns="0" tIns="0" rIns="0" bIns="0" anchor="t" anchorCtr="0"/>
          <a:lstStyle>
            <a:lvl1pPr algn="l">
              <a:defRPr sz="4400" b="0" baseline="0">
                <a:solidFill>
                  <a:schemeClr val="tx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2" y="4084181"/>
            <a:ext cx="6985000" cy="225352"/>
          </a:xfrm>
          <a:prstGeom prst="rect">
            <a:avLst/>
          </a:prstGeom>
        </p:spPr>
        <p:txBody>
          <a:bodyPr lIns="0" tIns="0" rIns="0" bIns="0"/>
          <a:lstStyle>
            <a:lvl1pPr marL="0" indent="0">
              <a:buNone/>
              <a:defRPr sz="16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2" y="4309533"/>
            <a:ext cx="6985000" cy="225352"/>
          </a:xfrm>
          <a:prstGeom prst="rect">
            <a:avLst/>
          </a:prstGeom>
        </p:spPr>
        <p:txBody>
          <a:bodyPr lIns="0" tIns="0" rIns="0" bIns="0"/>
          <a:lstStyle>
            <a:lvl1pPr marL="0" indent="0">
              <a:buNone/>
              <a:defRPr sz="16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val="38970823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58312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Full page picture split into 8">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377695" y="374468"/>
            <a:ext cx="11424838" cy="5422311"/>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5" name="Rectangle 14"/>
          <p:cNvSpPr/>
          <p:nvPr userDrawn="1"/>
        </p:nvSpPr>
        <p:spPr>
          <a:xfrm>
            <a:off x="3201707"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1" name="Rectangle 20"/>
          <p:cNvSpPr/>
          <p:nvPr userDrawn="1"/>
        </p:nvSpPr>
        <p:spPr>
          <a:xfrm>
            <a:off x="6046673"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2" name="Rectangle 21"/>
          <p:cNvSpPr/>
          <p:nvPr userDrawn="1"/>
        </p:nvSpPr>
        <p:spPr>
          <a:xfrm>
            <a:off x="8935184"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3" name="Rectangle 22"/>
          <p:cNvSpPr/>
          <p:nvPr userDrawn="1"/>
        </p:nvSpPr>
        <p:spPr>
          <a:xfrm>
            <a:off x="377695" y="3049915"/>
            <a:ext cx="11448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Tree>
    <p:extLst>
      <p:ext uri="{BB962C8B-B14F-4D97-AF65-F5344CB8AC3E}">
        <p14:creationId xmlns:p14="http://schemas.microsoft.com/office/powerpoint/2010/main" val="347210399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8 Full page pictures split">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6081711" y="361995"/>
            <a:ext cx="5720822" cy="5443493"/>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userDrawn="1">
            <p:ph type="pic" sz="quarter" idx="12" hasCustomPrompt="1"/>
          </p:nvPr>
        </p:nvSpPr>
        <p:spPr>
          <a:xfrm>
            <a:off x="377694" y="361995"/>
            <a:ext cx="2819780" cy="26879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userDrawn="1">
            <p:ph type="pic" sz="quarter" idx="13" hasCustomPrompt="1"/>
          </p:nvPr>
        </p:nvSpPr>
        <p:spPr>
          <a:xfrm>
            <a:off x="377694" y="3077521"/>
            <a:ext cx="2819780"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userDrawn="1">
            <p:ph type="pic" sz="quarter" idx="17" hasCustomPrompt="1"/>
          </p:nvPr>
        </p:nvSpPr>
        <p:spPr>
          <a:xfrm>
            <a:off x="3228711" y="361996"/>
            <a:ext cx="2813729" cy="2687918"/>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userDrawn="1">
            <p:ph type="pic" sz="quarter" idx="18" hasCustomPrompt="1"/>
          </p:nvPr>
        </p:nvSpPr>
        <p:spPr>
          <a:xfrm>
            <a:off x="3228711" y="3077521"/>
            <a:ext cx="2813729"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grpSp>
        <p:nvGrpSpPr>
          <p:cNvPr id="5" name="Group 4"/>
          <p:cNvGrpSpPr/>
          <p:nvPr userDrawn="1"/>
        </p:nvGrpSpPr>
        <p:grpSpPr>
          <a:xfrm>
            <a:off x="321711" y="348343"/>
            <a:ext cx="11480729" cy="5457145"/>
            <a:chOff x="321711" y="348343"/>
            <a:chExt cx="11480729" cy="5457145"/>
          </a:xfrm>
        </p:grpSpPr>
        <p:sp>
          <p:nvSpPr>
            <p:cNvPr id="24" name="Rectangle 23"/>
            <p:cNvSpPr/>
            <p:nvPr/>
          </p:nvSpPr>
          <p:spPr>
            <a:xfrm>
              <a:off x="8895440"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5" name="Rectangle 24"/>
            <p:cNvSpPr/>
            <p:nvPr/>
          </p:nvSpPr>
          <p:spPr>
            <a:xfrm>
              <a:off x="6042440"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18" name="Rectangle 17"/>
            <p:cNvSpPr/>
            <p:nvPr userDrawn="1"/>
          </p:nvSpPr>
          <p:spPr>
            <a:xfrm>
              <a:off x="3174711"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19" name="Rectangle 18"/>
            <p:cNvSpPr/>
            <p:nvPr userDrawn="1"/>
          </p:nvSpPr>
          <p:spPr>
            <a:xfrm>
              <a:off x="321711"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6" name="Rectangle 25"/>
            <p:cNvSpPr/>
            <p:nvPr userDrawn="1"/>
          </p:nvSpPr>
          <p:spPr>
            <a:xfrm>
              <a:off x="6040976"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7" name="Rectangle 26"/>
            <p:cNvSpPr/>
            <p:nvPr userDrawn="1"/>
          </p:nvSpPr>
          <p:spPr>
            <a:xfrm>
              <a:off x="6035075"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grpSp>
    </p:spTree>
    <p:extLst>
      <p:ext uri="{BB962C8B-B14F-4D97-AF65-F5344CB8AC3E}">
        <p14:creationId xmlns:p14="http://schemas.microsoft.com/office/powerpoint/2010/main" val="67075366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ext and picture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3577"/>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2291" y="1533391"/>
            <a:ext cx="5331824" cy="4272097"/>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0368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ext and picture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1003508"/>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1000" y="1533391"/>
            <a:ext cx="5331824" cy="4272097"/>
          </a:xfrm>
          <a:prstGeom prst="rect">
            <a:avLst/>
          </a:prstGeom>
        </p:spPr>
        <p:txBody>
          <a:bodyPr lIns="0" tIns="0" rIns="0" bIns="0"/>
          <a:lstStyle>
            <a:lvl1pPr>
              <a:spcBef>
                <a:spcPts val="0"/>
              </a:spcBef>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First bullet</a:t>
            </a:r>
          </a:p>
          <a:p>
            <a:pPr marL="447675" lvl="1" indent="-179388">
              <a:lnSpc>
                <a:spcPct val="100000"/>
              </a:lnSpc>
              <a:spcAft>
                <a:spcPts val="300"/>
              </a:spcAft>
            </a:pPr>
            <a:r>
              <a:rPr lang="en-US" dirty="0"/>
              <a:t>Second level</a:t>
            </a:r>
          </a:p>
          <a:p>
            <a:pPr marL="809625" lvl="2" indent="-184150">
              <a:lnSpc>
                <a:spcPct val="100000"/>
              </a:lnSpc>
              <a:spcAft>
                <a:spcPts val="300"/>
              </a:spcAft>
            </a:pPr>
            <a:r>
              <a:rPr lang="en-US" dirty="0"/>
              <a:t>Third level</a:t>
            </a:r>
          </a:p>
          <a:p>
            <a:pPr marL="1076325" lvl="3" indent="-182563">
              <a:lnSpc>
                <a:spcPct val="100000"/>
              </a:lnSpc>
              <a:spcAft>
                <a:spcPts val="300"/>
              </a:spcAft>
            </a:pPr>
            <a:r>
              <a:rPr lang="en-US" dirty="0"/>
              <a:t>Fourth level</a:t>
            </a:r>
          </a:p>
          <a:p>
            <a:pPr marL="1343025" lvl="4" indent="-180975">
              <a:lnSpc>
                <a:spcPct val="100000"/>
              </a:lnSpc>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61760"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91955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ext and two pictures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3371"/>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7695" y="1533392"/>
            <a:ext cx="5706291" cy="1889078"/>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77695" y="3631474"/>
            <a:ext cx="5709595" cy="2174014"/>
          </a:xfrm>
          <a:prstGeom prst="rect">
            <a:avLst/>
          </a:prstGeom>
        </p:spPr>
        <p:txBody>
          <a:bodyPr lIns="0" tIns="0" rIns="0" bIns="0"/>
          <a:lstStyle>
            <a:lvl1pPr marL="0" indent="0">
              <a:buNone/>
              <a:defRPr lang="en-ZA" sz="1800" dirty="0">
                <a:solidFill>
                  <a:schemeClr val="bg2"/>
                </a:solidFill>
                <a:latin typeface="+mn-lt"/>
              </a:defRPr>
            </a:lvl1pPr>
          </a:lstStyle>
          <a:p>
            <a:pPr marL="182563" lvl="0" indent="-182563">
              <a:lnSpc>
                <a:spcPct val="100000"/>
              </a:lnSpc>
              <a:spcBef>
                <a:spcPts val="0"/>
              </a:spcBef>
              <a:spcAft>
                <a:spcPts val="300"/>
              </a:spcAft>
            </a:pPr>
            <a:r>
              <a:rPr lang="en-ZA" dirty="0"/>
              <a:t>Add picture</a:t>
            </a:r>
          </a:p>
        </p:txBody>
      </p:sp>
      <p:cxnSp>
        <p:nvCxnSpPr>
          <p:cNvPr id="9" name="Straight Connector 8"/>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24526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ext, chart and picture white">
    <p:bg>
      <p:bgPr>
        <a:solidFill>
          <a:schemeClr val="tx2"/>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377695" y="3632200"/>
            <a:ext cx="5709595" cy="2173288"/>
          </a:xfrm>
          <a:prstGeom prst="rect">
            <a:avLst/>
          </a:prstGeom>
        </p:spPr>
        <p:txBody>
          <a:bodyPr/>
          <a:lstStyle>
            <a:lvl1pPr marL="0" indent="0">
              <a:buNone/>
              <a:defRPr sz="1800">
                <a:solidFill>
                  <a:schemeClr val="bg2"/>
                </a:solidFill>
                <a:latin typeface="+mn-lt"/>
              </a:defRPr>
            </a:lvl1pPr>
          </a:lstStyle>
          <a:p>
            <a:r>
              <a:rPr lang="en-ZA" dirty="0"/>
              <a:t>Add chart</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0999" y="1533392"/>
            <a:ext cx="5706291" cy="1889078"/>
          </a:xfrm>
          <a:prstGeom prst="rect">
            <a:avLst/>
          </a:prstGeom>
        </p:spPr>
        <p:txBody>
          <a:bodyPr lIns="0" tIns="0" rIns="0" bIns="0"/>
          <a:lstStyle>
            <a:lvl1pPr>
              <a:spcBef>
                <a:spcPts val="0"/>
              </a:spcBef>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First bullet</a:t>
            </a:r>
          </a:p>
          <a:p>
            <a:pPr marL="447675" lvl="1" indent="-179388">
              <a:lnSpc>
                <a:spcPct val="100000"/>
              </a:lnSpc>
              <a:spcAft>
                <a:spcPts val="300"/>
              </a:spcAft>
            </a:pPr>
            <a:r>
              <a:rPr lang="en-US" dirty="0"/>
              <a:t>Second level</a:t>
            </a:r>
          </a:p>
          <a:p>
            <a:pPr marL="809625" lvl="2" indent="-184150">
              <a:lnSpc>
                <a:spcPct val="100000"/>
              </a:lnSpc>
              <a:spcAft>
                <a:spcPts val="300"/>
              </a:spcAft>
            </a:pPr>
            <a:r>
              <a:rPr lang="en-US" dirty="0"/>
              <a:t>Third level</a:t>
            </a:r>
          </a:p>
          <a:p>
            <a:pPr marL="1076325" lvl="3" indent="-182563">
              <a:lnSpc>
                <a:spcPct val="100000"/>
              </a:lnSpc>
              <a:spcAft>
                <a:spcPts val="300"/>
              </a:spcAft>
            </a:pPr>
            <a:r>
              <a:rPr lang="en-US" dirty="0"/>
              <a:t>Fourth level</a:t>
            </a:r>
          </a:p>
          <a:p>
            <a:pPr marL="1343025" lvl="4" indent="-180975">
              <a:lnSpc>
                <a:spcPct val="100000"/>
              </a:lnSpc>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69783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 y="0"/>
            <a:ext cx="5356352" cy="5738949"/>
          </a:xfrm>
          <a:prstGeom prst="rect">
            <a:avLst/>
          </a:prstGeom>
        </p:spPr>
      </p:pic>
      <p:sp>
        <p:nvSpPr>
          <p:cNvPr id="7" name="Title 6"/>
          <p:cNvSpPr>
            <a:spLocks noGrp="1"/>
          </p:cNvSpPr>
          <p:nvPr>
            <p:ph type="title" hasCustomPrompt="1"/>
          </p:nvPr>
        </p:nvSpPr>
        <p:spPr>
          <a:xfrm>
            <a:off x="769582" y="655008"/>
            <a:ext cx="4063677" cy="1826929"/>
          </a:xfrm>
        </p:spPr>
        <p:txBody>
          <a:bodyPr/>
          <a:lstStyle>
            <a:lvl1pPr>
              <a:defRPr sz="4000" b="0"/>
            </a:lvl1pPr>
          </a:lstStyle>
          <a:p>
            <a:r>
              <a:rPr lang="en-US" dirty="0"/>
              <a:t>Add title</a:t>
            </a:r>
            <a:endParaRPr lang="en-ZA" dirty="0"/>
          </a:p>
        </p:txBody>
      </p:sp>
      <p:sp>
        <p:nvSpPr>
          <p:cNvPr id="9" name="Text Placeholder 8"/>
          <p:cNvSpPr>
            <a:spLocks noGrp="1"/>
          </p:cNvSpPr>
          <p:nvPr>
            <p:ph type="body" sz="quarter" idx="11" hasCustomPrompt="1"/>
          </p:nvPr>
        </p:nvSpPr>
        <p:spPr>
          <a:xfrm>
            <a:off x="769581" y="2603133"/>
            <a:ext cx="4063677" cy="1185096"/>
          </a:xfrm>
          <a:prstGeom prst="rect">
            <a:avLst/>
          </a:prstGeom>
        </p:spPr>
        <p:txBody>
          <a:bodyPr lIns="0" tIns="0" rIns="0" bIns="0"/>
          <a:lstStyle>
            <a:lvl1pPr marL="0" indent="0">
              <a:buNone/>
              <a:defRPr sz="240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subtitle</a:t>
            </a:r>
            <a:endParaRPr lang="en-ZA" dirty="0"/>
          </a:p>
        </p:txBody>
      </p:sp>
    </p:spTree>
    <p:extLst>
      <p:ext uri="{BB962C8B-B14F-4D97-AF65-F5344CB8AC3E}">
        <p14:creationId xmlns:p14="http://schemas.microsoft.com/office/powerpoint/2010/main" val="356925619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Divider slide whit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904" y="0"/>
            <a:ext cx="5340096" cy="5721531"/>
          </a:xfrm>
          <a:prstGeom prst="rect">
            <a:avLst/>
          </a:prstGeom>
        </p:spPr>
      </p:pic>
      <p:sp>
        <p:nvSpPr>
          <p:cNvPr id="7" name="Title 6"/>
          <p:cNvSpPr>
            <a:spLocks noGrp="1"/>
          </p:cNvSpPr>
          <p:nvPr>
            <p:ph type="title" hasCustomPrompt="1"/>
          </p:nvPr>
        </p:nvSpPr>
        <p:spPr>
          <a:xfrm>
            <a:off x="7248759" y="655008"/>
            <a:ext cx="4063677" cy="1826929"/>
          </a:xfrm>
        </p:spPr>
        <p:txBody>
          <a:bodyPr/>
          <a:lstStyle>
            <a:lvl1pPr>
              <a:defRPr sz="4000" b="0">
                <a:solidFill>
                  <a:schemeClr val="tx2"/>
                </a:solidFill>
              </a:defRPr>
            </a:lvl1pPr>
          </a:lstStyle>
          <a:p>
            <a:r>
              <a:rPr lang="en-US" dirty="0"/>
              <a:t>Add title</a:t>
            </a:r>
            <a:endParaRPr lang="en-ZA" dirty="0"/>
          </a:p>
        </p:txBody>
      </p:sp>
      <p:sp>
        <p:nvSpPr>
          <p:cNvPr id="9" name="Text Placeholder 8"/>
          <p:cNvSpPr>
            <a:spLocks noGrp="1"/>
          </p:cNvSpPr>
          <p:nvPr>
            <p:ph type="body" sz="quarter" idx="11" hasCustomPrompt="1"/>
          </p:nvPr>
        </p:nvSpPr>
        <p:spPr>
          <a:xfrm>
            <a:off x="7248758" y="2603133"/>
            <a:ext cx="4063677" cy="1185096"/>
          </a:xfrm>
          <a:prstGeom prst="rect">
            <a:avLst/>
          </a:prstGeom>
        </p:spPr>
        <p:txBody>
          <a:bodyPr lIns="0" tIns="0" rIns="0" bIns="0"/>
          <a:lstStyle>
            <a:lvl1pPr marL="0" indent="0">
              <a:buNone/>
              <a:defRPr sz="240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subtitle</a:t>
            </a:r>
            <a:endParaRPr lang="en-ZA" dirty="0"/>
          </a:p>
        </p:txBody>
      </p:sp>
      <p:sp>
        <p:nvSpPr>
          <p:cNvPr id="8" name="Text Placeholder 8"/>
          <p:cNvSpPr>
            <a:spLocks noGrp="1"/>
          </p:cNvSpPr>
          <p:nvPr>
            <p:ph type="body" sz="quarter" idx="12" hasCustomPrompt="1"/>
          </p:nvPr>
        </p:nvSpPr>
        <p:spPr>
          <a:xfrm>
            <a:off x="7248758" y="3987067"/>
            <a:ext cx="4063677" cy="1185096"/>
          </a:xfrm>
          <a:prstGeom prst="rect">
            <a:avLst/>
          </a:prstGeom>
        </p:spPr>
        <p:txBody>
          <a:bodyPr lIns="0" tIns="0" rIns="0" bIns="0"/>
          <a:lstStyle>
            <a:lvl1pPr marL="0" indent="0">
              <a:buNone/>
              <a:defRPr sz="2400" baseline="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text</a:t>
            </a:r>
            <a:endParaRPr lang="en-ZA" dirty="0"/>
          </a:p>
        </p:txBody>
      </p:sp>
    </p:spTree>
    <p:extLst>
      <p:ext uri="{BB962C8B-B14F-4D97-AF65-F5344CB8AC3E}">
        <p14:creationId xmlns:p14="http://schemas.microsoft.com/office/powerpoint/2010/main" val="205915671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rgbClr val="176FB8"/>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456" y="1149532"/>
            <a:ext cx="10689784" cy="5339556"/>
          </a:xfrm>
          <a:prstGeom prst="rect">
            <a:avLst/>
          </a:prstGeom>
        </p:spPr>
      </p:pic>
      <p:sp>
        <p:nvSpPr>
          <p:cNvPr id="7" name="Title 6"/>
          <p:cNvSpPr>
            <a:spLocks noGrp="1"/>
          </p:cNvSpPr>
          <p:nvPr>
            <p:ph type="title" hasCustomPrompt="1"/>
          </p:nvPr>
        </p:nvSpPr>
        <p:spPr>
          <a:xfrm>
            <a:off x="1592541" y="1430072"/>
            <a:ext cx="7412122" cy="659985"/>
          </a:xfrm>
        </p:spPr>
        <p:txBody>
          <a:bodyPr/>
          <a:lstStyle>
            <a:lvl1pPr>
              <a:defRPr sz="4500" b="0">
                <a:solidFill>
                  <a:schemeClr val="tx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1" y="2052312"/>
            <a:ext cx="7420830" cy="1185096"/>
          </a:xfrm>
          <a:prstGeom prst="rect">
            <a:avLst/>
          </a:prstGeom>
        </p:spPr>
        <p:txBody>
          <a:bodyPr lIns="0" tIns="0" rIns="0" bIns="0"/>
          <a:lstStyle>
            <a:lvl1pPr marL="0" indent="0">
              <a:buNone/>
              <a:defRPr sz="220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sub-message</a:t>
            </a:r>
            <a:endParaRPr lang="en-ZA" dirty="0"/>
          </a:p>
        </p:txBody>
      </p:sp>
      <p:sp>
        <p:nvSpPr>
          <p:cNvPr id="8" name="Text Placeholder 8"/>
          <p:cNvSpPr>
            <a:spLocks noGrp="1"/>
          </p:cNvSpPr>
          <p:nvPr>
            <p:ph type="body" sz="quarter" idx="12" hasCustomPrompt="1"/>
          </p:nvPr>
        </p:nvSpPr>
        <p:spPr>
          <a:xfrm>
            <a:off x="1592541" y="4082862"/>
            <a:ext cx="7412122" cy="428179"/>
          </a:xfrm>
          <a:prstGeom prst="rect">
            <a:avLst/>
          </a:prstGeom>
        </p:spPr>
        <p:txBody>
          <a:bodyPr lIns="0" tIns="0" rIns="0" bIns="0"/>
          <a:lstStyle>
            <a:lvl1pPr marL="0" indent="0">
              <a:buNone/>
              <a:defRPr sz="1600" baseline="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Q&amp;A email address</a:t>
            </a:r>
            <a:endParaRPr lang="en-ZA" dirty="0"/>
          </a:p>
        </p:txBody>
      </p:sp>
    </p:spTree>
    <p:extLst>
      <p:ext uri="{BB962C8B-B14F-4D97-AF65-F5344CB8AC3E}">
        <p14:creationId xmlns:p14="http://schemas.microsoft.com/office/powerpoint/2010/main" val="232985621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End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531" y="1092188"/>
            <a:ext cx="10676711" cy="5383279"/>
          </a:xfrm>
          <a:prstGeom prst="rect">
            <a:avLst/>
          </a:prstGeom>
        </p:spPr>
      </p:pic>
      <p:sp>
        <p:nvSpPr>
          <p:cNvPr id="7" name="Title 6"/>
          <p:cNvSpPr>
            <a:spLocks noGrp="1"/>
          </p:cNvSpPr>
          <p:nvPr>
            <p:ph type="title" hasCustomPrompt="1"/>
          </p:nvPr>
        </p:nvSpPr>
        <p:spPr>
          <a:xfrm>
            <a:off x="1592541" y="1430072"/>
            <a:ext cx="7412122" cy="659985"/>
          </a:xfrm>
        </p:spPr>
        <p:txBody>
          <a:bodyPr/>
          <a:lstStyle>
            <a:lvl1pPr>
              <a:defRPr sz="4500" b="0">
                <a:solidFill>
                  <a:schemeClr val="bg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1" y="2052312"/>
            <a:ext cx="7420830" cy="1185096"/>
          </a:xfrm>
          <a:prstGeom prst="rect">
            <a:avLst/>
          </a:prstGeom>
        </p:spPr>
        <p:txBody>
          <a:bodyPr lIns="0" tIns="0" rIns="0" bIns="0"/>
          <a:lstStyle>
            <a:lvl1pPr marL="0" indent="0">
              <a:buNone/>
              <a:defRPr sz="220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sub-message</a:t>
            </a:r>
          </a:p>
        </p:txBody>
      </p:sp>
      <p:sp>
        <p:nvSpPr>
          <p:cNvPr id="8" name="Text Placeholder 8"/>
          <p:cNvSpPr>
            <a:spLocks noGrp="1"/>
          </p:cNvSpPr>
          <p:nvPr>
            <p:ph type="body" sz="quarter" idx="12" hasCustomPrompt="1"/>
          </p:nvPr>
        </p:nvSpPr>
        <p:spPr>
          <a:xfrm>
            <a:off x="1592541" y="4082862"/>
            <a:ext cx="7412122" cy="428179"/>
          </a:xfrm>
          <a:prstGeom prst="rect">
            <a:avLst/>
          </a:prstGeom>
        </p:spPr>
        <p:txBody>
          <a:bodyPr lIns="0" tIns="0" rIns="0" bIns="0"/>
          <a:lstStyle>
            <a:lvl1pPr marL="0" indent="0">
              <a:buNone/>
              <a:defRPr sz="1600" baseline="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Q&amp;A email address</a:t>
            </a:r>
          </a:p>
        </p:txBody>
      </p:sp>
    </p:spTree>
    <p:extLst>
      <p:ext uri="{BB962C8B-B14F-4D97-AF65-F5344CB8AC3E}">
        <p14:creationId xmlns:p14="http://schemas.microsoft.com/office/powerpoint/2010/main" val="1530400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cxnSp>
        <p:nvCxnSpPr>
          <p:cNvPr id="5" name="Straight Connector 4"/>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5023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63924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2" y="0"/>
            <a:ext cx="12190815" cy="6858000"/>
          </a:xfrm>
          <a:prstGeom prst="rect">
            <a:avLst/>
          </a:prstGeom>
        </p:spPr>
      </p:pic>
      <p:sp>
        <p:nvSpPr>
          <p:cNvPr id="4" name="Title 3"/>
          <p:cNvSpPr>
            <a:spLocks noGrp="1"/>
          </p:cNvSpPr>
          <p:nvPr>
            <p:ph type="title" hasCustomPrompt="1"/>
          </p:nvPr>
        </p:nvSpPr>
        <p:spPr>
          <a:xfrm>
            <a:off x="6691439" y="2962656"/>
            <a:ext cx="4071049" cy="1353312"/>
          </a:xfrm>
          <a:prstGeom prst="rect">
            <a:avLst/>
          </a:prstGeom>
        </p:spPr>
        <p:txBody>
          <a:bodyPr anchor="b"/>
          <a:lstStyle>
            <a:lvl1pPr>
              <a:lnSpc>
                <a:spcPct val="90000"/>
              </a:lnSpc>
              <a:defRPr sz="3000" cap="none" baseline="0">
                <a:solidFill>
                  <a:schemeClr val="bg2"/>
                </a:solidFill>
                <a:latin typeface="+mn-lt"/>
              </a:defRPr>
            </a:lvl1pPr>
          </a:lstStyle>
          <a:p>
            <a:r>
              <a:rPr lang="en-GB" noProof="0" dirty="0"/>
              <a:t>Add title</a:t>
            </a:r>
          </a:p>
        </p:txBody>
      </p:sp>
      <p:sp>
        <p:nvSpPr>
          <p:cNvPr id="7" name="Text Placeholder 6"/>
          <p:cNvSpPr>
            <a:spLocks noGrp="1"/>
          </p:cNvSpPr>
          <p:nvPr>
            <p:ph type="body" sz="quarter" idx="10" hasCustomPrompt="1"/>
          </p:nvPr>
        </p:nvSpPr>
        <p:spPr>
          <a:xfrm>
            <a:off x="6691439" y="4506686"/>
            <a:ext cx="3824161" cy="399823"/>
          </a:xfrm>
          <a:prstGeom prst="rect">
            <a:avLst/>
          </a:prstGeom>
        </p:spPr>
        <p:txBody>
          <a:bodyPr/>
          <a:lstStyle>
            <a:lvl1pPr marL="0" indent="0">
              <a:lnSpc>
                <a:spcPct val="90000"/>
              </a:lnSpc>
              <a:spcBef>
                <a:spcPts val="0"/>
              </a:spcBef>
              <a:buNone/>
              <a:defRPr sz="1800">
                <a:solidFill>
                  <a:schemeClr val="bg2"/>
                </a:solidFill>
              </a:defRPr>
            </a:lvl1pPr>
          </a:lstStyle>
          <a:p>
            <a:pPr lvl="0"/>
            <a:r>
              <a:rPr lang="en-GB" noProof="0" dirty="0"/>
              <a:t>Add subtitle</a:t>
            </a:r>
          </a:p>
        </p:txBody>
      </p:sp>
      <p:sp>
        <p:nvSpPr>
          <p:cNvPr id="9" name="Text Placeholder 8"/>
          <p:cNvSpPr>
            <a:spLocks noGrp="1"/>
          </p:cNvSpPr>
          <p:nvPr>
            <p:ph type="body" sz="quarter" idx="11" hasCustomPrompt="1"/>
          </p:nvPr>
        </p:nvSpPr>
        <p:spPr>
          <a:xfrm>
            <a:off x="6691439" y="5697538"/>
            <a:ext cx="3284665" cy="538670"/>
          </a:xfrm>
          <a:prstGeom prst="rect">
            <a:avLst/>
          </a:prstGeom>
        </p:spPr>
        <p:txBody>
          <a:bodyPr vert="horz" lIns="0" tIns="45720" rIns="91440" bIns="45720" rtlCol="0">
            <a:noAutofit/>
          </a:bodyPr>
          <a:lstStyle>
            <a:lvl1pPr marL="0" indent="0">
              <a:lnSpc>
                <a:spcPct val="90000"/>
              </a:lnSpc>
              <a:spcBef>
                <a:spcPts val="0"/>
              </a:spcBef>
              <a:buNone/>
              <a:defRPr lang="en-US" sz="1500" smtClean="0">
                <a:solidFill>
                  <a:schemeClr val="accent1"/>
                </a:solidFill>
              </a:defRPr>
            </a:lvl1pPr>
            <a:lvl2pPr>
              <a:defRPr lang="en-US" smtClean="0"/>
            </a:lvl2pPr>
            <a:lvl3pPr>
              <a:defRPr lang="en-US" smtClean="0"/>
            </a:lvl3pPr>
            <a:lvl4pPr>
              <a:defRPr lang="en-US" smtClean="0"/>
            </a:lvl4pPr>
            <a:lvl5pPr>
              <a:defRPr lang="en-ZA"/>
            </a:lvl5pPr>
          </a:lstStyle>
          <a:p>
            <a:pPr marL="357188" lvl="0" indent="-357188"/>
            <a:r>
              <a:rPr lang="en-GB" noProof="0" dirty="0"/>
              <a:t>Date</a:t>
            </a:r>
          </a:p>
        </p:txBody>
      </p:sp>
    </p:spTree>
    <p:extLst>
      <p:ext uri="{BB962C8B-B14F-4D97-AF65-F5344CB8AC3E}">
        <p14:creationId xmlns:p14="http://schemas.microsoft.com/office/powerpoint/2010/main" val="26269248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2" y="0"/>
            <a:ext cx="12190815" cy="6858000"/>
          </a:xfrm>
          <a:prstGeom prst="rect">
            <a:avLst/>
          </a:prstGeom>
        </p:spPr>
      </p:pic>
      <p:sp>
        <p:nvSpPr>
          <p:cNvPr id="4" name="Title 3"/>
          <p:cNvSpPr>
            <a:spLocks noGrp="1"/>
          </p:cNvSpPr>
          <p:nvPr>
            <p:ph type="title" hasCustomPrompt="1"/>
          </p:nvPr>
        </p:nvSpPr>
        <p:spPr>
          <a:xfrm>
            <a:off x="3042983" y="3033846"/>
            <a:ext cx="6156101" cy="1208969"/>
          </a:xfrm>
          <a:prstGeom prst="rect">
            <a:avLst/>
          </a:prstGeom>
        </p:spPr>
        <p:txBody>
          <a:bodyPr anchor="b"/>
          <a:lstStyle>
            <a:lvl1pPr>
              <a:lnSpc>
                <a:spcPct val="90000"/>
              </a:lnSpc>
              <a:defRPr sz="3200" b="1" cap="none" baseline="0">
                <a:solidFill>
                  <a:schemeClr val="bg2"/>
                </a:solidFill>
                <a:latin typeface="+mn-lt"/>
              </a:defRPr>
            </a:lvl1pPr>
          </a:lstStyle>
          <a:p>
            <a:r>
              <a:rPr lang="en-GB" noProof="0" dirty="0"/>
              <a:t>Add section title</a:t>
            </a:r>
          </a:p>
        </p:txBody>
      </p:sp>
      <p:sp>
        <p:nvSpPr>
          <p:cNvPr id="7" name="Text Placeholder 6"/>
          <p:cNvSpPr>
            <a:spLocks noGrp="1"/>
          </p:cNvSpPr>
          <p:nvPr>
            <p:ph type="body" sz="quarter" idx="10" hasCustomPrompt="1"/>
          </p:nvPr>
        </p:nvSpPr>
        <p:spPr>
          <a:xfrm>
            <a:off x="3042983" y="4469456"/>
            <a:ext cx="6156101" cy="952935"/>
          </a:xfrm>
          <a:prstGeom prst="rect">
            <a:avLst/>
          </a:prstGeom>
        </p:spPr>
        <p:txBody>
          <a:bodyPr/>
          <a:lstStyle>
            <a:lvl1pPr marL="0" indent="0">
              <a:lnSpc>
                <a:spcPct val="90000"/>
              </a:lnSpc>
              <a:spcBef>
                <a:spcPts val="0"/>
              </a:spcBef>
              <a:buNone/>
              <a:defRPr sz="2400">
                <a:solidFill>
                  <a:schemeClr val="accent1"/>
                </a:solidFill>
              </a:defRPr>
            </a:lvl1pPr>
          </a:lstStyle>
          <a:p>
            <a:pPr lvl="0"/>
            <a:r>
              <a:rPr lang="en-GB" noProof="0" dirty="0"/>
              <a:t>Add section subtitle</a:t>
            </a:r>
          </a:p>
        </p:txBody>
      </p:sp>
    </p:spTree>
    <p:extLst>
      <p:ext uri="{BB962C8B-B14F-4D97-AF65-F5344CB8AC3E}">
        <p14:creationId xmlns:p14="http://schemas.microsoft.com/office/powerpoint/2010/main" val="35655032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9659" y="415327"/>
            <a:ext cx="11340526" cy="720000"/>
          </a:xfrm>
        </p:spPr>
        <p:txBody>
          <a:bodyPr/>
          <a:lstStyle>
            <a:lvl1pPr>
              <a:defRPr/>
            </a:lvl1pPr>
          </a:lstStyle>
          <a:p>
            <a:r>
              <a:rPr lang="en-GB" noProof="0" dirty="0"/>
              <a:t>Add title</a:t>
            </a:r>
          </a:p>
        </p:txBody>
      </p:sp>
      <p:sp>
        <p:nvSpPr>
          <p:cNvPr id="3" name="Footer Placeholder 5"/>
          <p:cNvSpPr>
            <a:spLocks noGrp="1"/>
          </p:cNvSpPr>
          <p:nvPr>
            <p:ph type="ftr" sz="quarter" idx="3"/>
          </p:nvPr>
        </p:nvSpPr>
        <p:spPr>
          <a:xfrm>
            <a:off x="429657" y="6389783"/>
            <a:ext cx="10455008" cy="273807"/>
          </a:xfrm>
          <a:prstGeom prst="rect">
            <a:avLst/>
          </a:prstGeom>
        </p:spPr>
        <p:txBody>
          <a:bodyPr vert="horz" lIns="0" tIns="0" rIns="0" bIns="0" rtlCol="0" anchor="b"/>
          <a:lstStyle>
            <a:lvl1pPr algn="l">
              <a:lnSpc>
                <a:spcPct val="90000"/>
              </a:lnSpc>
              <a:defRPr sz="900">
                <a:solidFill>
                  <a:schemeClr val="tx1"/>
                </a:solidFill>
              </a:defRPr>
            </a:lvl1pPr>
          </a:lstStyle>
          <a:p>
            <a:endParaRPr lang="en-GB" dirty="0"/>
          </a:p>
        </p:txBody>
      </p:sp>
    </p:spTree>
    <p:extLst>
      <p:ext uri="{BB962C8B-B14F-4D97-AF65-F5344CB8AC3E}">
        <p14:creationId xmlns:p14="http://schemas.microsoft.com/office/powerpoint/2010/main" val="424594587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itle, subtitle, text">
    <p:spTree>
      <p:nvGrpSpPr>
        <p:cNvPr id="1" name=""/>
        <p:cNvGrpSpPr/>
        <p:nvPr/>
      </p:nvGrpSpPr>
      <p:grpSpPr>
        <a:xfrm>
          <a:off x="0" y="0"/>
          <a:ext cx="0" cy="0"/>
          <a:chOff x="0" y="0"/>
          <a:chExt cx="0" cy="0"/>
        </a:xfrm>
      </p:grpSpPr>
      <p:sp>
        <p:nvSpPr>
          <p:cNvPr id="5" name="Text Placeholder 3"/>
          <p:cNvSpPr>
            <a:spLocks noGrp="1"/>
          </p:cNvSpPr>
          <p:nvPr>
            <p:ph type="body" sz="quarter" idx="12" hasCustomPrompt="1"/>
          </p:nvPr>
        </p:nvSpPr>
        <p:spPr>
          <a:xfrm>
            <a:off x="418641" y="1333042"/>
            <a:ext cx="11351546" cy="2112686"/>
          </a:xfrm>
        </p:spPr>
        <p:txBody>
          <a:bodyPr/>
          <a:lstStyle>
            <a:lvl1pPr>
              <a:defRPr/>
            </a:lvl1pPr>
          </a:lstStyle>
          <a:p>
            <a:pPr lvl="0"/>
            <a:r>
              <a:rPr lang="en-GB" noProof="0" dirty="0"/>
              <a:t>First level </a:t>
            </a:r>
          </a:p>
          <a:p>
            <a:pPr lvl="1"/>
            <a:r>
              <a:rPr lang="en-GB" noProof="0" dirty="0"/>
              <a:t>Second level</a:t>
            </a:r>
          </a:p>
          <a:p>
            <a:pPr lvl="2"/>
            <a:r>
              <a:rPr lang="en-GB" noProof="0" dirty="0"/>
              <a:t>Third level</a:t>
            </a:r>
          </a:p>
          <a:p>
            <a:pPr lvl="3"/>
            <a:r>
              <a:rPr lang="en-GB" noProof="0" dirty="0"/>
              <a:t>Fourth level</a:t>
            </a:r>
          </a:p>
        </p:txBody>
      </p:sp>
      <p:sp>
        <p:nvSpPr>
          <p:cNvPr id="6" name="Title 1"/>
          <p:cNvSpPr>
            <a:spLocks noGrp="1"/>
          </p:cNvSpPr>
          <p:nvPr>
            <p:ph type="title" hasCustomPrompt="1"/>
          </p:nvPr>
        </p:nvSpPr>
        <p:spPr>
          <a:xfrm>
            <a:off x="418641" y="416729"/>
            <a:ext cx="11351546" cy="720000"/>
          </a:xfrm>
        </p:spPr>
        <p:txBody>
          <a:bodyPr/>
          <a:lstStyle>
            <a:lvl1pPr>
              <a:defRPr/>
            </a:lvl1pPr>
          </a:lstStyle>
          <a:p>
            <a:r>
              <a:rPr lang="en-GB" noProof="0" dirty="0"/>
              <a:t>Add title</a:t>
            </a:r>
          </a:p>
        </p:txBody>
      </p:sp>
      <p:sp>
        <p:nvSpPr>
          <p:cNvPr id="11" name="Footer Placeholder 5"/>
          <p:cNvSpPr>
            <a:spLocks noGrp="1"/>
          </p:cNvSpPr>
          <p:nvPr>
            <p:ph type="ftr" sz="quarter" idx="3"/>
          </p:nvPr>
        </p:nvSpPr>
        <p:spPr>
          <a:xfrm>
            <a:off x="429657" y="6389783"/>
            <a:ext cx="10455008" cy="273807"/>
          </a:xfrm>
          <a:prstGeom prst="rect">
            <a:avLst/>
          </a:prstGeom>
        </p:spPr>
        <p:txBody>
          <a:bodyPr vert="horz" lIns="0" tIns="0" rIns="0" bIns="0" rtlCol="0" anchor="b"/>
          <a:lstStyle>
            <a:lvl1pPr algn="l">
              <a:lnSpc>
                <a:spcPct val="90000"/>
              </a:lnSpc>
              <a:defRPr sz="900">
                <a:solidFill>
                  <a:schemeClr val="tx1"/>
                </a:solidFill>
              </a:defRPr>
            </a:lvl1pPr>
          </a:lstStyle>
          <a:p>
            <a:endParaRPr lang="en-GB" dirty="0"/>
          </a:p>
        </p:txBody>
      </p:sp>
    </p:spTree>
    <p:extLst>
      <p:ext uri="{BB962C8B-B14F-4D97-AF65-F5344CB8AC3E}">
        <p14:creationId xmlns:p14="http://schemas.microsoft.com/office/powerpoint/2010/main" val="182614649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1_Title, subtitle, text">
    <p:spTree>
      <p:nvGrpSpPr>
        <p:cNvPr id="1" name=""/>
        <p:cNvGrpSpPr/>
        <p:nvPr/>
      </p:nvGrpSpPr>
      <p:grpSpPr>
        <a:xfrm>
          <a:off x="0" y="0"/>
          <a:ext cx="0" cy="0"/>
          <a:chOff x="0" y="0"/>
          <a:chExt cx="0" cy="0"/>
        </a:xfrm>
      </p:grpSpPr>
      <p:sp>
        <p:nvSpPr>
          <p:cNvPr id="5" name="Text Placeholder 3"/>
          <p:cNvSpPr>
            <a:spLocks noGrp="1"/>
          </p:cNvSpPr>
          <p:nvPr>
            <p:ph type="body" sz="quarter" idx="12" hasCustomPrompt="1"/>
          </p:nvPr>
        </p:nvSpPr>
        <p:spPr>
          <a:xfrm>
            <a:off x="418641" y="1504864"/>
            <a:ext cx="11351546" cy="2163888"/>
          </a:xfrm>
        </p:spPr>
        <p:txBody>
          <a:bodyPr/>
          <a:lstStyle>
            <a:lvl1pPr>
              <a:defRPr/>
            </a:lvl1pPr>
          </a:lstStyle>
          <a:p>
            <a:pPr lvl="0"/>
            <a:r>
              <a:rPr lang="en-GB" noProof="0" dirty="0"/>
              <a:t>First level </a:t>
            </a:r>
          </a:p>
          <a:p>
            <a:pPr lvl="1"/>
            <a:r>
              <a:rPr lang="en-GB" noProof="0" dirty="0"/>
              <a:t>Second level</a:t>
            </a:r>
          </a:p>
          <a:p>
            <a:pPr lvl="2"/>
            <a:r>
              <a:rPr lang="en-GB" noProof="0" dirty="0"/>
              <a:t>Third level</a:t>
            </a:r>
          </a:p>
          <a:p>
            <a:pPr lvl="3"/>
            <a:r>
              <a:rPr lang="en-GB" noProof="0" dirty="0"/>
              <a:t>Fourth level</a:t>
            </a:r>
          </a:p>
        </p:txBody>
      </p:sp>
      <p:sp>
        <p:nvSpPr>
          <p:cNvPr id="6" name="Title 1"/>
          <p:cNvSpPr>
            <a:spLocks noGrp="1"/>
          </p:cNvSpPr>
          <p:nvPr>
            <p:ph type="title" hasCustomPrompt="1"/>
          </p:nvPr>
        </p:nvSpPr>
        <p:spPr>
          <a:xfrm>
            <a:off x="418641" y="416729"/>
            <a:ext cx="11351546" cy="720000"/>
          </a:xfrm>
        </p:spPr>
        <p:txBody>
          <a:bodyPr/>
          <a:lstStyle>
            <a:lvl1pPr>
              <a:defRPr/>
            </a:lvl1pPr>
          </a:lstStyle>
          <a:p>
            <a:r>
              <a:rPr lang="en-GB" noProof="0" dirty="0"/>
              <a:t>Add title</a:t>
            </a:r>
          </a:p>
        </p:txBody>
      </p:sp>
      <p:sp>
        <p:nvSpPr>
          <p:cNvPr id="7" name="Text Placeholder 5"/>
          <p:cNvSpPr>
            <a:spLocks noGrp="1"/>
          </p:cNvSpPr>
          <p:nvPr>
            <p:ph type="body" sz="quarter" idx="11" hasCustomPrompt="1"/>
          </p:nvPr>
        </p:nvSpPr>
        <p:spPr>
          <a:xfrm>
            <a:off x="418640" y="1147268"/>
            <a:ext cx="11351546" cy="347056"/>
          </a:xfrm>
        </p:spPr>
        <p:txBody>
          <a:bodyPr/>
          <a:lstStyle>
            <a:lvl1pPr marL="0" indent="0">
              <a:lnSpc>
                <a:spcPct val="100000"/>
              </a:lnSpc>
              <a:spcBef>
                <a:spcPts val="0"/>
              </a:spcBef>
              <a:buNone/>
              <a:defRPr sz="2000" b="1" cap="none" baseline="0">
                <a:solidFill>
                  <a:schemeClr val="accent2"/>
                </a:solidFill>
              </a:defRPr>
            </a:lvl1pPr>
          </a:lstStyle>
          <a:p>
            <a:pPr lvl="0"/>
            <a:r>
              <a:rPr lang="en-GB" noProof="0" dirty="0"/>
              <a:t>Add subtitle</a:t>
            </a:r>
          </a:p>
        </p:txBody>
      </p:sp>
      <p:sp>
        <p:nvSpPr>
          <p:cNvPr id="8" name="Footer Placeholder 5"/>
          <p:cNvSpPr>
            <a:spLocks noGrp="1"/>
          </p:cNvSpPr>
          <p:nvPr>
            <p:ph type="ftr" sz="quarter" idx="3"/>
          </p:nvPr>
        </p:nvSpPr>
        <p:spPr>
          <a:xfrm>
            <a:off x="429657" y="6389783"/>
            <a:ext cx="10455008" cy="273807"/>
          </a:xfrm>
          <a:prstGeom prst="rect">
            <a:avLst/>
          </a:prstGeom>
        </p:spPr>
        <p:txBody>
          <a:bodyPr vert="horz" lIns="0" tIns="0" rIns="0" bIns="0" rtlCol="0" anchor="b"/>
          <a:lstStyle>
            <a:lvl1pPr algn="l">
              <a:lnSpc>
                <a:spcPct val="90000"/>
              </a:lnSpc>
              <a:defRPr sz="900">
                <a:solidFill>
                  <a:schemeClr val="tx1"/>
                </a:solidFill>
              </a:defRPr>
            </a:lvl1pPr>
          </a:lstStyle>
          <a:p>
            <a:endParaRPr lang="en-GB" dirty="0"/>
          </a:p>
        </p:txBody>
      </p:sp>
    </p:spTree>
    <p:extLst>
      <p:ext uri="{BB962C8B-B14F-4D97-AF65-F5344CB8AC3E}">
        <p14:creationId xmlns:p14="http://schemas.microsoft.com/office/powerpoint/2010/main" val="102088642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53770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2" y="0"/>
            <a:ext cx="12190815" cy="6858000"/>
          </a:xfrm>
          <a:prstGeom prst="rect">
            <a:avLst/>
          </a:prstGeom>
        </p:spPr>
      </p:pic>
      <p:sp>
        <p:nvSpPr>
          <p:cNvPr id="4" name="Title 3"/>
          <p:cNvSpPr>
            <a:spLocks noGrp="1"/>
          </p:cNvSpPr>
          <p:nvPr>
            <p:ph type="title" hasCustomPrompt="1"/>
          </p:nvPr>
        </p:nvSpPr>
        <p:spPr>
          <a:xfrm>
            <a:off x="3015551" y="4314007"/>
            <a:ext cx="4071049" cy="550602"/>
          </a:xfrm>
          <a:prstGeom prst="rect">
            <a:avLst/>
          </a:prstGeom>
        </p:spPr>
        <p:txBody>
          <a:bodyPr anchor="t"/>
          <a:lstStyle>
            <a:lvl1pPr>
              <a:lnSpc>
                <a:spcPct val="90000"/>
              </a:lnSpc>
              <a:defRPr sz="4400" b="1" cap="none" baseline="0">
                <a:solidFill>
                  <a:schemeClr val="bg2"/>
                </a:solidFill>
                <a:latin typeface="+mn-lt"/>
              </a:defRPr>
            </a:lvl1pPr>
          </a:lstStyle>
          <a:p>
            <a:r>
              <a:rPr lang="en-GB" noProof="0" dirty="0"/>
              <a:t>Thank you!</a:t>
            </a:r>
          </a:p>
        </p:txBody>
      </p:sp>
      <p:sp>
        <p:nvSpPr>
          <p:cNvPr id="7" name="Text Placeholder 6"/>
          <p:cNvSpPr>
            <a:spLocks noGrp="1"/>
          </p:cNvSpPr>
          <p:nvPr>
            <p:ph type="body" sz="quarter" idx="10" hasCustomPrompt="1"/>
          </p:nvPr>
        </p:nvSpPr>
        <p:spPr>
          <a:xfrm>
            <a:off x="3015551" y="5615243"/>
            <a:ext cx="4071049" cy="639254"/>
          </a:xfrm>
          <a:prstGeom prst="rect">
            <a:avLst/>
          </a:prstGeom>
        </p:spPr>
        <p:txBody>
          <a:bodyPr/>
          <a:lstStyle>
            <a:lvl1pPr marL="0" indent="0">
              <a:lnSpc>
                <a:spcPct val="100000"/>
              </a:lnSpc>
              <a:spcBef>
                <a:spcPts val="0"/>
              </a:spcBef>
              <a:buNone/>
              <a:defRPr sz="1000">
                <a:solidFill>
                  <a:schemeClr val="accent1"/>
                </a:solidFill>
              </a:defRPr>
            </a:lvl1pPr>
          </a:lstStyle>
          <a:p>
            <a:pPr lvl="0"/>
            <a:r>
              <a:rPr lang="en-GB" noProof="0" dirty="0"/>
              <a:t>Copyright information for this presentation goes in this section and can go quite small so as not to intrude on the actual body of the email. Contact details for the relevant people can also go into this space and can appear as smaller elements.</a:t>
            </a:r>
          </a:p>
        </p:txBody>
      </p:sp>
    </p:spTree>
    <p:extLst>
      <p:ext uri="{BB962C8B-B14F-4D97-AF65-F5344CB8AC3E}">
        <p14:creationId xmlns:p14="http://schemas.microsoft.com/office/powerpoint/2010/main" val="96876750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41" name="think-cell Slide" r:id="rId5" imgW="444" imgH="443" progId="TCLayout.ActiveDocument.1">
                  <p:embed/>
                </p:oleObj>
              </mc:Choice>
              <mc:Fallback>
                <p:oleObj name="think-cell Slide" r:id="rId5" imgW="444" imgH="443"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Text Placeholder 3"/>
          <p:cNvSpPr>
            <a:spLocks noGrp="1"/>
          </p:cNvSpPr>
          <p:nvPr>
            <p:ph type="body" sz="quarter" idx="10" hasCustomPrompt="1"/>
          </p:nvPr>
        </p:nvSpPr>
        <p:spPr>
          <a:xfrm>
            <a:off x="496430" y="6401037"/>
            <a:ext cx="1357744" cy="138499"/>
          </a:xfrm>
        </p:spPr>
        <p:txBody>
          <a:bodyPr wrap="none" lIns="0" tIns="0" rIns="0" bIns="0" anchor="t">
            <a:spAutoFit/>
          </a:bodyPr>
          <a:lstStyle>
            <a:lvl1pPr marL="188913" indent="-188913">
              <a:lnSpc>
                <a:spcPct val="90000"/>
              </a:lnSpc>
              <a:spcBef>
                <a:spcPts val="0"/>
              </a:spcBef>
              <a:spcAft>
                <a:spcPts val="200"/>
              </a:spcAft>
              <a:buFont typeface="Arial" panose="020B0604020202020204" pitchFamily="34" charset="0"/>
              <a:buNone/>
              <a:tabLst/>
              <a:defRPr sz="1000" baseline="0">
                <a:latin typeface="Arial" charset="0"/>
                <a:ea typeface="Arial" charset="0"/>
                <a:cs typeface="Arial" charset="0"/>
              </a:defRPr>
            </a:lvl1pPr>
          </a:lstStyle>
          <a:p>
            <a:pPr lvl="0"/>
            <a:r>
              <a:rPr lang="en-US" dirty="0"/>
              <a:t>[Add footnote or source]</a:t>
            </a:r>
            <a:endParaRPr lang="en-GB" dirty="0"/>
          </a:p>
        </p:txBody>
      </p:sp>
    </p:spTree>
    <p:custDataLst>
      <p:tags r:id="rId2"/>
    </p:custDataLst>
    <p:extLst>
      <p:ext uri="{BB962C8B-B14F-4D97-AF65-F5344CB8AC3E}">
        <p14:creationId xmlns:p14="http://schemas.microsoft.com/office/powerpoint/2010/main" val="868604689"/>
      </p:ext>
    </p:extLst>
  </p:cSld>
  <p:clrMapOvr>
    <a:masterClrMapping/>
  </p:clrMapOvr>
  <p:extLst mod="1">
    <p:ext uri="{DCECCB84-F9BA-43D5-87BE-67443E8EF086}">
      <p15:sldGuideLst xmlns:p15="http://schemas.microsoft.com/office/powerpoint/2012/main"/>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4211" name="Title Placeholder 1"/>
          <p:cNvSpPr>
            <a:spLocks noGrp="1"/>
          </p:cNvSpPr>
          <p:nvPr userDrawn="1">
            <p:ph type="ctrTitle" hasCustomPrompt="1"/>
          </p:nvPr>
        </p:nvSpPr>
        <p:spPr>
          <a:xfrm>
            <a:off x="623393" y="404664"/>
            <a:ext cx="11041225" cy="1296144"/>
          </a:xfrm>
        </p:spPr>
        <p:txBody>
          <a:bodyPr/>
          <a:lstStyle>
            <a:lvl1pPr>
              <a:defRPr sz="3000" smtClean="0">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en-ZA" noProof="0" dirty="0"/>
              <a:t>Click to add Main Title</a:t>
            </a:r>
          </a:p>
        </p:txBody>
      </p:sp>
      <p:sp>
        <p:nvSpPr>
          <p:cNvPr id="94212" name="Text Placeholder 2"/>
          <p:cNvSpPr>
            <a:spLocks noGrp="1"/>
          </p:cNvSpPr>
          <p:nvPr userDrawn="1">
            <p:ph type="subTitle" idx="1" hasCustomPrompt="1"/>
          </p:nvPr>
        </p:nvSpPr>
        <p:spPr>
          <a:xfrm>
            <a:off x="623392" y="2060848"/>
            <a:ext cx="11041227" cy="792088"/>
          </a:xfrm>
        </p:spPr>
        <p:txBody>
          <a:bodyPr/>
          <a:lstStyle>
            <a:lvl1pPr marL="0" indent="0" algn="l">
              <a:buFont typeface="Arial" charset="0"/>
              <a:buNone/>
              <a:defRPr sz="2400" b="1" baseline="0" smtClean="0">
                <a:solidFill>
                  <a:schemeClr val="accent5"/>
                </a:solidFill>
                <a:effectLst>
                  <a:outerShdw blurRad="38100" dist="38100" dir="2700000" algn="tl">
                    <a:srgbClr val="000000">
                      <a:alpha val="43137"/>
                    </a:srgbClr>
                  </a:outerShdw>
                </a:effectLst>
                <a:latin typeface="Arial" charset="0"/>
              </a:defRPr>
            </a:lvl1pPr>
          </a:lstStyle>
          <a:p>
            <a:r>
              <a:rPr lang="en-ZA" noProof="0" dirty="0"/>
              <a:t>Click to add sub-title</a:t>
            </a:r>
          </a:p>
        </p:txBody>
      </p:sp>
      <p:sp>
        <p:nvSpPr>
          <p:cNvPr id="13" name="Text Placeholder 10"/>
          <p:cNvSpPr>
            <a:spLocks noGrp="1"/>
          </p:cNvSpPr>
          <p:nvPr>
            <p:ph type="body" sz="quarter" idx="11" hasCustomPrompt="1"/>
          </p:nvPr>
        </p:nvSpPr>
        <p:spPr>
          <a:xfrm>
            <a:off x="623392" y="3284984"/>
            <a:ext cx="7393384" cy="360040"/>
          </a:xfrm>
        </p:spPr>
        <p:txBody>
          <a:bodyPr/>
          <a:lstStyle>
            <a:lvl1pPr>
              <a:buNone/>
              <a:defRPr sz="2000" b="1" baseline="0">
                <a:solidFill>
                  <a:schemeClr val="bg1"/>
                </a:solidFill>
                <a:effectLst>
                  <a:outerShdw blurRad="38100" dist="38100" dir="2700000" algn="tl">
                    <a:srgbClr val="000000">
                      <a:alpha val="43137"/>
                    </a:srgbClr>
                  </a:outerShdw>
                </a:effectLst>
              </a:defRPr>
            </a:lvl1pPr>
            <a:lvl2pPr>
              <a:buNone/>
              <a:defRPr/>
            </a:lvl2pPr>
            <a:lvl3pPr>
              <a:buNone/>
              <a:defRPr/>
            </a:lvl3pPr>
            <a:lvl4pPr>
              <a:buNone/>
              <a:defRPr/>
            </a:lvl4pPr>
            <a:lvl5pPr>
              <a:buNone/>
              <a:defRPr/>
            </a:lvl5pPr>
          </a:lstStyle>
          <a:p>
            <a:pPr lvl="0"/>
            <a:r>
              <a:rPr lang="en-US" dirty="0"/>
              <a:t>Click to add Presenter’s name</a:t>
            </a:r>
          </a:p>
        </p:txBody>
      </p:sp>
      <p:sp>
        <p:nvSpPr>
          <p:cNvPr id="14" name="Text Placeholder 10"/>
          <p:cNvSpPr>
            <a:spLocks noGrp="1"/>
          </p:cNvSpPr>
          <p:nvPr>
            <p:ph type="body" sz="quarter" idx="12" hasCustomPrompt="1"/>
          </p:nvPr>
        </p:nvSpPr>
        <p:spPr>
          <a:xfrm>
            <a:off x="623392" y="3789040"/>
            <a:ext cx="6811168" cy="861268"/>
          </a:xfrm>
        </p:spPr>
        <p:txBody>
          <a:bodyPr anchor="ctr"/>
          <a:lstStyle>
            <a:lvl1pPr marL="0" indent="0">
              <a:buNone/>
              <a:defRPr sz="1600" b="1" baseline="0">
                <a:solidFill>
                  <a:schemeClr val="bg1"/>
                </a:solidFill>
              </a:defRPr>
            </a:lvl1pPr>
            <a:lvl2pPr>
              <a:buNone/>
              <a:defRPr/>
            </a:lvl2pPr>
            <a:lvl3pPr>
              <a:buNone/>
              <a:defRPr/>
            </a:lvl3pPr>
            <a:lvl4pPr>
              <a:buNone/>
              <a:defRPr/>
            </a:lvl4pPr>
            <a:lvl5pPr>
              <a:buNone/>
              <a:defRPr/>
            </a:lvl5pPr>
          </a:lstStyle>
          <a:p>
            <a:pPr lvl="0"/>
            <a:r>
              <a:rPr lang="en-US" dirty="0"/>
              <a:t>Click to add date (00 Month 20yy) on Title Slide, or Contact details on End-show slide [(email, Cell, Tel.) on 3 lines]</a:t>
            </a:r>
          </a:p>
        </p:txBody>
      </p:sp>
      <p:sp>
        <p:nvSpPr>
          <p:cNvPr id="7" name="Text Placeholder 2"/>
          <p:cNvSpPr>
            <a:spLocks noGrp="1"/>
          </p:cNvSpPr>
          <p:nvPr>
            <p:ph type="body" idx="14" hasCustomPrompt="1"/>
          </p:nvPr>
        </p:nvSpPr>
        <p:spPr>
          <a:xfrm>
            <a:off x="623392" y="5949280"/>
            <a:ext cx="3552395" cy="504056"/>
          </a:xfrm>
        </p:spPr>
        <p:txBody>
          <a:bodyPr tIns="0" bIns="0" anchor="b"/>
          <a:lstStyle>
            <a:lvl1pPr marL="0" indent="0" algn="l">
              <a:spcBef>
                <a:spcPts val="0"/>
              </a:spcBef>
              <a:buNone/>
              <a:defRPr sz="900" b="1"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ZA" noProof="0" dirty="0"/>
              <a:t>Co-brand logo area.</a:t>
            </a:r>
            <a:br>
              <a:rPr lang="en-ZA" noProof="0" dirty="0"/>
            </a:br>
            <a:r>
              <a:rPr lang="en-ZA" noProof="0" dirty="0"/>
              <a:t>A co-branding company’s logo must be  positioned  within the borders of this shape</a:t>
            </a:r>
          </a:p>
        </p:txBody>
      </p:sp>
    </p:spTree>
    <p:extLst>
      <p:ext uri="{BB962C8B-B14F-4D97-AF65-F5344CB8AC3E}">
        <p14:creationId xmlns:p14="http://schemas.microsoft.com/office/powerpoint/2010/main" val="1524066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1000262"/>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cxnSp>
        <p:nvCxnSpPr>
          <p:cNvPr id="5" name="Straight Connector 4"/>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26808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userDrawn="1">
            <p:ph type="title" hasCustomPrompt="1"/>
          </p:nvPr>
        </p:nvSpPr>
        <p:spPr>
          <a:xfrm>
            <a:off x="623392" y="692696"/>
            <a:ext cx="7556968" cy="1296000"/>
          </a:xfrm>
        </p:spPr>
        <p:txBody>
          <a:bodyPr anchor="ctr"/>
          <a:lstStyle>
            <a:lvl1pPr algn="l">
              <a:defRPr sz="3000" b="1" cap="none" baseline="0">
                <a:solidFill>
                  <a:schemeClr val="bg1"/>
                </a:solidFill>
                <a:effectLst>
                  <a:outerShdw blurRad="38100" dist="38100" dir="2700000" algn="tl">
                    <a:srgbClr val="000000">
                      <a:alpha val="43137"/>
                    </a:srgbClr>
                  </a:outerShdw>
                </a:effectLst>
              </a:defRPr>
            </a:lvl1pPr>
          </a:lstStyle>
          <a:p>
            <a:r>
              <a:rPr lang="en-ZA" noProof="0" dirty="0"/>
              <a:t>Click to add Section Divider title</a:t>
            </a:r>
          </a:p>
        </p:txBody>
      </p:sp>
      <p:sp>
        <p:nvSpPr>
          <p:cNvPr id="5" name="Text Placeholder 2"/>
          <p:cNvSpPr>
            <a:spLocks noGrp="1"/>
          </p:cNvSpPr>
          <p:nvPr userDrawn="1">
            <p:ph type="body" idx="1" hasCustomPrompt="1"/>
          </p:nvPr>
        </p:nvSpPr>
        <p:spPr>
          <a:xfrm>
            <a:off x="623392" y="2420888"/>
            <a:ext cx="7549059" cy="1080120"/>
          </a:xfrm>
        </p:spPr>
        <p:txBody>
          <a:bodyPr anchor="t"/>
          <a:lstStyle>
            <a:lvl1pPr marL="0" indent="0">
              <a:buNone/>
              <a:defRPr sz="20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ZA" noProof="0" dirty="0"/>
              <a:t>Click to add short text</a:t>
            </a:r>
          </a:p>
        </p:txBody>
      </p:sp>
      <p:sp>
        <p:nvSpPr>
          <p:cNvPr id="6" name="Footer Placeholder 3"/>
          <p:cNvSpPr txBox="1">
            <a:spLocks/>
          </p:cNvSpPr>
          <p:nvPr userDrawn="1"/>
        </p:nvSpPr>
        <p:spPr>
          <a:xfrm>
            <a:off x="2735627" y="6492876"/>
            <a:ext cx="6720747" cy="365125"/>
          </a:xfrm>
          <a:prstGeom prst="rect">
            <a:avLst/>
          </a:prstGeom>
        </p:spPr>
        <p:txBody>
          <a:bodyPr anchor="b"/>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dirty="0">
                <a:latin typeface="Arial" panose="020B0604020202020204" pitchFamily="34" charset="0"/>
                <a:cs typeface="Arial" panose="020B0604020202020204" pitchFamily="34" charset="0"/>
              </a:rPr>
              <a:t>Telkom Sustainability Strategy</a:t>
            </a:r>
          </a:p>
        </p:txBody>
      </p:sp>
    </p:spTree>
    <p:extLst>
      <p:ext uri="{BB962C8B-B14F-4D97-AF65-F5344CB8AC3E}">
        <p14:creationId xmlns:p14="http://schemas.microsoft.com/office/powerpoint/2010/main" val="212960208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Title and Content smrl sub hdr">
    <p:spTree>
      <p:nvGrpSpPr>
        <p:cNvPr id="1" name=""/>
        <p:cNvGrpSpPr/>
        <p:nvPr/>
      </p:nvGrpSpPr>
      <p:grpSpPr>
        <a:xfrm>
          <a:off x="0" y="0"/>
          <a:ext cx="0" cy="0"/>
          <a:chOff x="0" y="0"/>
          <a:chExt cx="0" cy="0"/>
        </a:xfrm>
      </p:grpSpPr>
      <p:sp>
        <p:nvSpPr>
          <p:cNvPr id="8" name="Text Placeholder 10"/>
          <p:cNvSpPr>
            <a:spLocks noGrp="1"/>
          </p:cNvSpPr>
          <p:nvPr>
            <p:ph idx="1"/>
          </p:nvPr>
        </p:nvSpPr>
        <p:spPr>
          <a:xfrm>
            <a:off x="844057" y="1637072"/>
            <a:ext cx="10972800" cy="4888783"/>
          </a:xfrm>
          <a:prstGeom prst="rect">
            <a:avLst/>
          </a:prstGeom>
        </p:spPr>
        <p:txBody>
          <a:bodyPr vert="horz" lIns="0" tIns="45720" rIns="91440" bIns="45720" rtlCol="0">
            <a:normAutofit/>
          </a:bodyPr>
          <a:lstStyle>
            <a:lvl1pPr marL="174625" indent="-174625">
              <a:spcBef>
                <a:spcPts val="200"/>
              </a:spcBef>
              <a:spcAft>
                <a:spcPts val="400"/>
              </a:spcAft>
              <a:defRPr/>
            </a:lvl1pPr>
            <a:lvl2pPr marL="174625" indent="-174625">
              <a:spcBef>
                <a:spcPts val="200"/>
              </a:spcBef>
              <a:spcAft>
                <a:spcPts val="400"/>
              </a:spcAft>
              <a:defRPr sz="1800">
                <a:solidFill>
                  <a:schemeClr val="bg2"/>
                </a:solidFill>
              </a:defRPr>
            </a:lvl2pPr>
            <a:lvl3pPr marL="174625" indent="-174625">
              <a:spcBef>
                <a:spcPts val="200"/>
              </a:spcBef>
              <a:spcAft>
                <a:spcPts val="400"/>
              </a:spcAft>
              <a:defRPr sz="1800"/>
            </a:lvl3pPr>
            <a:lvl4pPr marL="174625" indent="-174625">
              <a:spcBef>
                <a:spcPts val="200"/>
              </a:spcBef>
              <a:spcAft>
                <a:spcPts val="400"/>
              </a:spcAft>
              <a:defRPr sz="1800"/>
            </a:lvl4pPr>
            <a:lvl5pPr marL="174625" indent="-174625">
              <a:spcBef>
                <a:spcPts val="200"/>
              </a:spcBef>
              <a:spcAft>
                <a:spcPts val="400"/>
              </a:spcAft>
              <a:defRPr sz="1800"/>
            </a:lvl5pPr>
          </a:lstStyle>
          <a:p>
            <a:pPr lvl="0"/>
            <a:r>
              <a:rPr lang="en-US" dirty="0"/>
              <a:t>Click to edit Master text styles</a:t>
            </a:r>
          </a:p>
          <a:p>
            <a:pPr lvl="1"/>
            <a:endParaRPr lang="en-US" dirty="0"/>
          </a:p>
          <a:p>
            <a:pPr lvl="1"/>
            <a:r>
              <a:rPr lang="en-US" dirty="0"/>
              <a:t>Second level</a:t>
            </a:r>
          </a:p>
          <a:p>
            <a:pPr lvl="2"/>
            <a:endParaRPr lang="en-US" dirty="0"/>
          </a:p>
          <a:p>
            <a:pPr lvl="2"/>
            <a:r>
              <a:rPr lang="en-US" dirty="0"/>
              <a:t>Third level</a:t>
            </a:r>
          </a:p>
          <a:p>
            <a:pPr lvl="3"/>
            <a:endParaRPr lang="en-US" dirty="0"/>
          </a:p>
          <a:p>
            <a:pPr lvl="3"/>
            <a:r>
              <a:rPr lang="en-US" dirty="0"/>
              <a:t>Fourth level</a:t>
            </a:r>
          </a:p>
          <a:p>
            <a:pPr lvl="4"/>
            <a:endParaRPr lang="en-US" dirty="0"/>
          </a:p>
          <a:p>
            <a:pPr lvl="4"/>
            <a:r>
              <a:rPr lang="en-US" dirty="0"/>
              <a:t>Fifth level</a:t>
            </a:r>
          </a:p>
        </p:txBody>
      </p:sp>
      <p:sp>
        <p:nvSpPr>
          <p:cNvPr id="9" name="Slide Number Placeholder 5"/>
          <p:cNvSpPr>
            <a:spLocks noGrp="1"/>
          </p:cNvSpPr>
          <p:nvPr>
            <p:ph type="sldNum" sz="quarter" idx="4"/>
          </p:nvPr>
        </p:nvSpPr>
        <p:spPr>
          <a:xfrm>
            <a:off x="11361525" y="6689033"/>
            <a:ext cx="652855" cy="167586"/>
          </a:xfrm>
          <a:prstGeom prst="rect">
            <a:avLst/>
          </a:prstGeom>
        </p:spPr>
        <p:txBody>
          <a:bodyPr vert="horz" wrap="square" lIns="91440" tIns="0" rIns="0" bIns="0" numCol="1" anchor="t" anchorCtr="0" compatLnSpc="1">
            <a:prstTxWarp prst="textNoShape">
              <a:avLst/>
            </a:prstTxWarp>
          </a:bodyPr>
          <a:lstStyle>
            <a:lvl1pPr algn="r">
              <a:lnSpc>
                <a:spcPts val="700"/>
              </a:lnSpc>
              <a:defRPr sz="800">
                <a:solidFill>
                  <a:srgbClr val="9F9FA0"/>
                </a:solidFill>
                <a:latin typeface="Arial" pitchFamily="34" charset="0"/>
                <a:ea typeface="MS PGothic" pitchFamily="34" charset="-128"/>
                <a:cs typeface="Arial" pitchFamily="34" charset="0"/>
              </a:defRPr>
            </a:lvl1pPr>
          </a:lstStyle>
          <a:p>
            <a:pPr>
              <a:defRPr/>
            </a:pPr>
            <a:fld id="{850461FC-A8E0-446A-9CFA-6CC36508C91D}" type="slidenum">
              <a:rPr lang="en-US" smtClean="0"/>
              <a:pPr>
                <a:defRPr/>
              </a:pPr>
              <a:t>‹#›</a:t>
            </a:fld>
            <a:endParaRPr lang="en-US" dirty="0"/>
          </a:p>
        </p:txBody>
      </p:sp>
      <p:sp>
        <p:nvSpPr>
          <p:cNvPr id="12" name="Title 1"/>
          <p:cNvSpPr>
            <a:spLocks noGrp="1"/>
          </p:cNvSpPr>
          <p:nvPr>
            <p:ph type="title"/>
          </p:nvPr>
        </p:nvSpPr>
        <p:spPr>
          <a:xfrm>
            <a:off x="582545" y="156881"/>
            <a:ext cx="8609976" cy="900113"/>
          </a:xfrm>
          <a:prstGeom prst="rect">
            <a:avLst/>
          </a:prstGeom>
        </p:spPr>
        <p:txBody>
          <a:bodyPr anchor="b">
            <a:normAutofit/>
          </a:bodyPr>
          <a:lstStyle>
            <a:lvl1pPr>
              <a:lnSpc>
                <a:spcPct val="100000"/>
              </a:lnSpc>
              <a:defRPr/>
            </a:lvl1pPr>
          </a:lstStyle>
          <a:p>
            <a:endParaRPr lang="en-GB" sz="2000" dirty="0"/>
          </a:p>
        </p:txBody>
      </p:sp>
    </p:spTree>
    <p:extLst>
      <p:ext uri="{BB962C8B-B14F-4D97-AF65-F5344CB8AC3E}">
        <p14:creationId xmlns:p14="http://schemas.microsoft.com/office/powerpoint/2010/main" val="554740725"/>
      </p:ext>
    </p:extLst>
  </p:cSld>
  <p:clrMapOvr>
    <a:masterClrMapping/>
  </p:clrMapOvr>
  <p:transition spd="med">
    <p:wipe dir="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p:cSld name="1_Opening slide blue">
    <p:bg>
      <p:bgPr>
        <a:solidFill>
          <a:srgbClr val="176FB8"/>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3550" y="2159000"/>
            <a:ext cx="4461026" cy="2531533"/>
          </a:xfrm>
          <a:prstGeom prst="rect">
            <a:avLst/>
          </a:prstGeom>
        </p:spPr>
      </p:pic>
    </p:spTree>
    <p:extLst>
      <p:ext uri="{BB962C8B-B14F-4D97-AF65-F5344CB8AC3E}">
        <p14:creationId xmlns:p14="http://schemas.microsoft.com/office/powerpoint/2010/main" val="234920610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Opening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001" y="2158562"/>
            <a:ext cx="4431961" cy="2515039"/>
          </a:xfrm>
          <a:prstGeom prst="rect">
            <a:avLst/>
          </a:prstGeom>
        </p:spPr>
      </p:pic>
    </p:spTree>
    <p:extLst>
      <p:ext uri="{BB962C8B-B14F-4D97-AF65-F5344CB8AC3E}">
        <p14:creationId xmlns:p14="http://schemas.microsoft.com/office/powerpoint/2010/main" val="275272148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rgbClr val="176FB8"/>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0" y="1146349"/>
            <a:ext cx="10668000" cy="5328675"/>
          </a:xfrm>
          <a:prstGeom prst="rect">
            <a:avLst/>
          </a:prstGeom>
        </p:spPr>
      </p:pic>
      <p:sp>
        <p:nvSpPr>
          <p:cNvPr id="5" name="Title 4"/>
          <p:cNvSpPr>
            <a:spLocks noGrp="1"/>
          </p:cNvSpPr>
          <p:nvPr>
            <p:ph type="title" hasCustomPrompt="1"/>
          </p:nvPr>
        </p:nvSpPr>
        <p:spPr>
          <a:xfrm>
            <a:off x="1548873" y="1415322"/>
            <a:ext cx="6985000" cy="582811"/>
          </a:xfrm>
        </p:spPr>
        <p:txBody>
          <a:bodyPr lIns="0" tIns="0" rIns="0" bIns="0" anchor="t" anchorCtr="0"/>
          <a:lstStyle>
            <a:lvl1pPr algn="l">
              <a:defRPr sz="3550" b="0" baseline="0">
                <a:solidFill>
                  <a:schemeClr val="tx2"/>
                </a:solidFill>
              </a:defRPr>
            </a:lvl1pPr>
          </a:lstStyle>
          <a:p>
            <a:r>
              <a:rPr lang="en-ZA" dirty="0"/>
              <a:t>Business Operations Analytics Centre</a:t>
            </a:r>
          </a:p>
        </p:txBody>
      </p:sp>
      <p:sp>
        <p:nvSpPr>
          <p:cNvPr id="7" name="Text Placeholder 6"/>
          <p:cNvSpPr>
            <a:spLocks noGrp="1"/>
          </p:cNvSpPr>
          <p:nvPr>
            <p:ph type="body" sz="quarter" idx="10"/>
          </p:nvPr>
        </p:nvSpPr>
        <p:spPr>
          <a:xfrm>
            <a:off x="1548873" y="2558557"/>
            <a:ext cx="6985000" cy="482600"/>
          </a:xfrm>
          <a:prstGeom prst="rect">
            <a:avLst/>
          </a:prstGeom>
        </p:spPr>
        <p:txBody>
          <a:bodyPr lIns="0" tIns="0" rIns="0" bIns="0"/>
          <a:lstStyle>
            <a:lvl1pPr marL="0" indent="0">
              <a:buNone/>
              <a:defRPr sz="1936" baseline="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endParaRPr lang="en-ZA" dirty="0"/>
          </a:p>
        </p:txBody>
      </p:sp>
      <p:sp>
        <p:nvSpPr>
          <p:cNvPr id="8" name="Text Placeholder 6"/>
          <p:cNvSpPr>
            <a:spLocks noGrp="1"/>
          </p:cNvSpPr>
          <p:nvPr>
            <p:ph type="body" sz="quarter" idx="11"/>
          </p:nvPr>
        </p:nvSpPr>
        <p:spPr>
          <a:xfrm>
            <a:off x="1548873" y="4084181"/>
            <a:ext cx="6985000" cy="225352"/>
          </a:xfrm>
          <a:prstGeom prst="rect">
            <a:avLst/>
          </a:prstGeom>
        </p:spPr>
        <p:txBody>
          <a:bodyPr lIns="0" tIns="0" rIns="0" bIns="0"/>
          <a:lstStyle>
            <a:lvl1pPr marL="0" indent="0">
              <a:buNone/>
              <a:defRPr sz="1291">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endParaRPr lang="en-ZA" dirty="0"/>
          </a:p>
        </p:txBody>
      </p:sp>
      <p:sp>
        <p:nvSpPr>
          <p:cNvPr id="9" name="Text Placeholder 6"/>
          <p:cNvSpPr>
            <a:spLocks noGrp="1"/>
          </p:cNvSpPr>
          <p:nvPr>
            <p:ph type="body" sz="quarter" idx="12"/>
          </p:nvPr>
        </p:nvSpPr>
        <p:spPr>
          <a:xfrm>
            <a:off x="1548873" y="4309533"/>
            <a:ext cx="6985000" cy="225352"/>
          </a:xfrm>
          <a:prstGeom prst="rect">
            <a:avLst/>
          </a:prstGeom>
        </p:spPr>
        <p:txBody>
          <a:bodyPr lIns="0" tIns="0" rIns="0" bIns="0"/>
          <a:lstStyle>
            <a:lvl1pPr marL="0" indent="0">
              <a:buNone/>
              <a:defRPr sz="1291">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endParaRPr lang="en-ZA" dirty="0"/>
          </a:p>
        </p:txBody>
      </p:sp>
    </p:spTree>
    <p:extLst>
      <p:ext uri="{BB962C8B-B14F-4D97-AF65-F5344CB8AC3E}">
        <p14:creationId xmlns:p14="http://schemas.microsoft.com/office/powerpoint/2010/main" val="376846305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298" y="1143001"/>
            <a:ext cx="10674703" cy="5332023"/>
          </a:xfrm>
          <a:prstGeom prst="rect">
            <a:avLst/>
          </a:prstGeom>
        </p:spPr>
      </p:pic>
      <p:sp>
        <p:nvSpPr>
          <p:cNvPr id="5" name="Title 4"/>
          <p:cNvSpPr>
            <a:spLocks noGrp="1"/>
          </p:cNvSpPr>
          <p:nvPr>
            <p:ph type="title" hasCustomPrompt="1"/>
          </p:nvPr>
        </p:nvSpPr>
        <p:spPr>
          <a:xfrm>
            <a:off x="1548873" y="1415322"/>
            <a:ext cx="6945334" cy="582811"/>
          </a:xfrm>
        </p:spPr>
        <p:txBody>
          <a:bodyPr lIns="0" tIns="0" rIns="0" bIns="0" anchor="t" anchorCtr="0"/>
          <a:lstStyle>
            <a:lvl1pPr algn="l">
              <a:defRPr sz="3550"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3" y="2023534"/>
            <a:ext cx="6985000" cy="482600"/>
          </a:xfrm>
          <a:prstGeom prst="rect">
            <a:avLst/>
          </a:prstGeom>
        </p:spPr>
        <p:txBody>
          <a:bodyPr lIns="0" tIns="0" rIns="0" bIns="0"/>
          <a:lstStyle>
            <a:lvl1pPr marL="0" indent="0">
              <a:buNone/>
              <a:defRPr sz="1936">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3" y="4084181"/>
            <a:ext cx="6985000" cy="225352"/>
          </a:xfrm>
          <a:prstGeom prst="rect">
            <a:avLst/>
          </a:prstGeom>
        </p:spPr>
        <p:txBody>
          <a:bodyPr lIns="0" tIns="0" rIns="0" bIns="0"/>
          <a:lstStyle>
            <a:lvl1pPr marL="0" indent="0">
              <a:buNone/>
              <a:defRPr sz="1291">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3" y="4309533"/>
            <a:ext cx="6985000" cy="225352"/>
          </a:xfrm>
          <a:prstGeom prst="rect">
            <a:avLst/>
          </a:prstGeom>
        </p:spPr>
        <p:txBody>
          <a:bodyPr lIns="0" tIns="0" rIns="0" bIns="0"/>
          <a:lstStyle>
            <a:lvl1pPr marL="0" indent="0">
              <a:buNone/>
              <a:defRPr sz="1291">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val="719728387"/>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1" y="0"/>
            <a:ext cx="12192000" cy="6858000"/>
          </a:xfrm>
          <a:prstGeom prst="rect">
            <a:avLst/>
          </a:prstGeom>
        </p:spPr>
        <p:txBody>
          <a:bodyPr/>
          <a:lstStyle>
            <a:lvl1pPr marL="0" indent="0">
              <a:buNone/>
              <a:defRPr sz="1130" baseline="0">
                <a:latin typeface="+mn-lt"/>
              </a:defRPr>
            </a:lvl1pPr>
          </a:lstStyle>
          <a:p>
            <a:r>
              <a:rPr lang="en-ZA" dirty="0">
                <a:latin typeface="+mn-lt"/>
              </a:rPr>
              <a:t>Add picture</a:t>
            </a:r>
            <a:endParaRPr lang="en-ZA"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298" y="1143001"/>
            <a:ext cx="10674703" cy="5332023"/>
          </a:xfrm>
          <a:prstGeom prst="rect">
            <a:avLst/>
          </a:prstGeom>
        </p:spPr>
      </p:pic>
      <p:sp>
        <p:nvSpPr>
          <p:cNvPr id="5" name="Title 4"/>
          <p:cNvSpPr>
            <a:spLocks noGrp="1"/>
          </p:cNvSpPr>
          <p:nvPr>
            <p:ph type="title" hasCustomPrompt="1"/>
          </p:nvPr>
        </p:nvSpPr>
        <p:spPr>
          <a:xfrm>
            <a:off x="1548873" y="1415322"/>
            <a:ext cx="6945334" cy="582811"/>
          </a:xfrm>
        </p:spPr>
        <p:txBody>
          <a:bodyPr lIns="0" tIns="0" rIns="0" bIns="0" anchor="t" anchorCtr="0"/>
          <a:lstStyle>
            <a:lvl1pPr algn="l">
              <a:defRPr sz="3550"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3" y="2023534"/>
            <a:ext cx="6985000" cy="482600"/>
          </a:xfrm>
          <a:prstGeom prst="rect">
            <a:avLst/>
          </a:prstGeom>
        </p:spPr>
        <p:txBody>
          <a:bodyPr lIns="0" tIns="0" rIns="0" bIns="0"/>
          <a:lstStyle>
            <a:lvl1pPr marL="0" indent="0">
              <a:buNone/>
              <a:defRPr sz="1936">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Tree>
    <p:extLst>
      <p:ext uri="{BB962C8B-B14F-4D97-AF65-F5344CB8AC3E}">
        <p14:creationId xmlns:p14="http://schemas.microsoft.com/office/powerpoint/2010/main" val="87047162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ext heavy blue ">
    <p:bg>
      <p:bgPr>
        <a:solidFill>
          <a:schemeClr val="tx2"/>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377826" y="1524000"/>
            <a:ext cx="11425238" cy="4281489"/>
          </a:xfrm>
          <a:prstGeom prst="rect">
            <a:avLst/>
          </a:prstGeom>
        </p:spPr>
        <p:txBody>
          <a:bodyPr lIns="0" tIns="0" rIns="0" bIns="0"/>
          <a:lstStyle>
            <a:lvl1pPr>
              <a:defRPr lang="en-US" sz="1452" dirty="0" smtClean="0">
                <a:solidFill>
                  <a:schemeClr val="bg2"/>
                </a:solidFill>
                <a:latin typeface="+mn-lt"/>
              </a:defRPr>
            </a:lvl1pPr>
            <a:lvl2pPr>
              <a:defRPr lang="en-US" sz="1291" dirty="0" smtClean="0">
                <a:solidFill>
                  <a:schemeClr val="bg2"/>
                </a:solidFill>
                <a:latin typeface="+mn-lt"/>
              </a:defRPr>
            </a:lvl2pPr>
            <a:lvl3pPr>
              <a:defRPr lang="en-US" sz="1130" dirty="0" smtClean="0">
                <a:solidFill>
                  <a:schemeClr val="bg2"/>
                </a:solidFill>
                <a:latin typeface="+mn-lt"/>
              </a:defRPr>
            </a:lvl3pPr>
            <a:lvl4pPr>
              <a:defRPr lang="en-US" sz="1130" dirty="0" smtClean="0">
                <a:solidFill>
                  <a:schemeClr val="bg2"/>
                </a:solidFill>
                <a:latin typeface="+mn-lt"/>
              </a:defRPr>
            </a:lvl4pPr>
            <a:lvl5pPr>
              <a:defRPr lang="en-ZA" sz="1130" dirty="0">
                <a:solidFill>
                  <a:schemeClr val="bg2"/>
                </a:solidFill>
                <a:latin typeface="+mn-lt"/>
              </a:defRPr>
            </a:lvl5pPr>
          </a:lstStyle>
          <a:p>
            <a:pPr marL="147290" lvl="0" indent="-147290">
              <a:lnSpc>
                <a:spcPct val="100000"/>
              </a:lnSpc>
              <a:spcBef>
                <a:spcPts val="0"/>
              </a:spcBef>
              <a:spcAft>
                <a:spcPts val="242"/>
              </a:spcAft>
            </a:pPr>
            <a:r>
              <a:rPr lang="en-US" dirty="0"/>
              <a:t>First bullet</a:t>
            </a:r>
          </a:p>
          <a:p>
            <a:pPr marL="361179" lvl="1" indent="-144728">
              <a:lnSpc>
                <a:spcPct val="100000"/>
              </a:lnSpc>
              <a:spcBef>
                <a:spcPts val="0"/>
              </a:spcBef>
              <a:spcAft>
                <a:spcPts val="242"/>
              </a:spcAft>
            </a:pPr>
            <a:r>
              <a:rPr lang="en-US" dirty="0"/>
              <a:t>Second level</a:t>
            </a:r>
          </a:p>
          <a:p>
            <a:pPr marL="653197" lvl="2" indent="-148570">
              <a:lnSpc>
                <a:spcPct val="100000"/>
              </a:lnSpc>
              <a:spcBef>
                <a:spcPts val="0"/>
              </a:spcBef>
              <a:spcAft>
                <a:spcPts val="242"/>
              </a:spcAft>
            </a:pPr>
            <a:r>
              <a:rPr lang="en-US" dirty="0"/>
              <a:t>Third level</a:t>
            </a:r>
          </a:p>
          <a:p>
            <a:pPr marL="868368" lvl="3" indent="-147290">
              <a:lnSpc>
                <a:spcPct val="100000"/>
              </a:lnSpc>
              <a:spcBef>
                <a:spcPts val="0"/>
              </a:spcBef>
              <a:spcAft>
                <a:spcPts val="242"/>
              </a:spcAft>
            </a:pPr>
            <a:r>
              <a:rPr lang="en-US" dirty="0"/>
              <a:t>Fourth level</a:t>
            </a:r>
          </a:p>
          <a:p>
            <a:pPr marL="1083539" lvl="4" indent="-146008">
              <a:lnSpc>
                <a:spcPct val="100000"/>
              </a:lnSpc>
              <a:spcBef>
                <a:spcPts val="0"/>
              </a:spcBef>
              <a:spcAft>
                <a:spcPts val="242"/>
              </a:spcAft>
              <a:buChar char="•"/>
              <a:tabLst/>
            </a:pPr>
            <a:r>
              <a:rPr lang="en-US" dirty="0"/>
              <a:t>Fifth level</a:t>
            </a:r>
            <a:endParaRPr lang="en-ZA" dirty="0"/>
          </a:p>
        </p:txBody>
      </p:sp>
      <p:sp>
        <p:nvSpPr>
          <p:cNvPr id="4" name="Text Placeholder 3"/>
          <p:cNvSpPr>
            <a:spLocks noGrp="1"/>
          </p:cNvSpPr>
          <p:nvPr>
            <p:ph type="body" sz="quarter" idx="10" hasCustomPrompt="1"/>
          </p:nvPr>
        </p:nvSpPr>
        <p:spPr>
          <a:xfrm>
            <a:off x="380471" y="999036"/>
            <a:ext cx="11422062" cy="339725"/>
          </a:xfrm>
          <a:prstGeom prst="rect">
            <a:avLst/>
          </a:prstGeom>
        </p:spPr>
        <p:txBody>
          <a:bodyPr lIns="0" tIns="0" rIns="0" bIns="0"/>
          <a:lstStyle>
            <a:lvl1pPr marL="0" indent="0">
              <a:buNone/>
              <a:defRPr sz="1613">
                <a:solidFill>
                  <a:schemeClr val="bg2"/>
                </a:solidFill>
                <a:latin typeface="+mn-lt"/>
              </a:defRPr>
            </a:lvl1pPr>
            <a:lvl2pPr marL="216451" indent="0">
              <a:buNone/>
              <a:defRPr sz="1613">
                <a:solidFill>
                  <a:schemeClr val="bg2"/>
                </a:solidFill>
                <a:latin typeface="+mn-lt"/>
              </a:defRPr>
            </a:lvl2pPr>
            <a:lvl3pPr marL="504627" indent="0">
              <a:buNone/>
              <a:defRPr sz="1613">
                <a:solidFill>
                  <a:schemeClr val="bg2"/>
                </a:solidFill>
                <a:latin typeface="+mn-lt"/>
              </a:defRPr>
            </a:lvl3pPr>
            <a:lvl4pPr marL="721079" indent="0">
              <a:buNone/>
              <a:defRPr sz="1613">
                <a:solidFill>
                  <a:schemeClr val="bg2"/>
                </a:solidFill>
                <a:latin typeface="+mn-lt"/>
              </a:defRPr>
            </a:lvl4pPr>
            <a:lvl5pPr marL="938811" indent="0">
              <a:buNone/>
              <a:defRPr sz="1613">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6" name="Straight Connector 5"/>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21948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11988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1_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cxnSp>
        <p:nvCxnSpPr>
          <p:cNvPr id="5" name="Straight Connector 4"/>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124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mp;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9037"/>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0999" y="1481137"/>
            <a:ext cx="11421533" cy="4827587"/>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cxnSp>
        <p:nvCxnSpPr>
          <p:cNvPr id="5" name="Straight Connector 4"/>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1357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1000259"/>
            <a:ext cx="11422062" cy="339725"/>
          </a:xfrm>
          <a:prstGeom prst="rect">
            <a:avLst/>
          </a:prstGeom>
        </p:spPr>
        <p:txBody>
          <a:bodyPr lIns="0" tIns="0" rIns="0" bIns="0"/>
          <a:lstStyle>
            <a:lvl1pPr marL="0" indent="0">
              <a:buNone/>
              <a:defRPr sz="1613">
                <a:solidFill>
                  <a:schemeClr val="bg2"/>
                </a:solidFill>
                <a:latin typeface="+mn-lt"/>
              </a:defRPr>
            </a:lvl1pPr>
            <a:lvl2pPr marL="216451" indent="0">
              <a:buNone/>
              <a:defRPr sz="1613">
                <a:solidFill>
                  <a:schemeClr val="bg2"/>
                </a:solidFill>
                <a:latin typeface="+mn-lt"/>
              </a:defRPr>
            </a:lvl2pPr>
            <a:lvl3pPr marL="504627" indent="0">
              <a:buNone/>
              <a:defRPr sz="1613">
                <a:solidFill>
                  <a:schemeClr val="bg2"/>
                </a:solidFill>
                <a:latin typeface="+mn-lt"/>
              </a:defRPr>
            </a:lvl3pPr>
            <a:lvl4pPr marL="721079" indent="0">
              <a:buNone/>
              <a:defRPr sz="1613">
                <a:solidFill>
                  <a:schemeClr val="bg2"/>
                </a:solidFill>
                <a:latin typeface="+mn-lt"/>
              </a:defRPr>
            </a:lvl4pPr>
            <a:lvl5pPr marL="938811" indent="0">
              <a:buNone/>
              <a:defRPr sz="1613">
                <a:solidFill>
                  <a:schemeClr val="bg2"/>
                </a:solidFill>
                <a:latin typeface="+mn-lt"/>
              </a:defRPr>
            </a:lvl5pPr>
          </a:lstStyle>
          <a:p>
            <a:pPr lvl="0"/>
            <a:r>
              <a:rPr lang="en-US" dirty="0"/>
              <a:t>Add subtitle</a:t>
            </a:r>
            <a:endParaRPr lang="en-ZA" dirty="0"/>
          </a:p>
        </p:txBody>
      </p:sp>
      <p:cxnSp>
        <p:nvCxnSpPr>
          <p:cNvPr id="5" name="Straight Connector 4"/>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78393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Content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1613">
                <a:solidFill>
                  <a:schemeClr val="bg2"/>
                </a:solidFill>
                <a:latin typeface="+mn-lt"/>
              </a:defRPr>
            </a:lvl1pPr>
            <a:lvl2pPr marL="216451" indent="0">
              <a:buNone/>
              <a:defRPr sz="1613">
                <a:solidFill>
                  <a:schemeClr val="bg2"/>
                </a:solidFill>
                <a:latin typeface="+mn-lt"/>
              </a:defRPr>
            </a:lvl2pPr>
            <a:lvl3pPr marL="504627" indent="0">
              <a:buNone/>
              <a:defRPr sz="1613">
                <a:solidFill>
                  <a:schemeClr val="bg2"/>
                </a:solidFill>
                <a:latin typeface="+mn-lt"/>
              </a:defRPr>
            </a:lvl3pPr>
            <a:lvl4pPr marL="721079" indent="0">
              <a:buNone/>
              <a:defRPr sz="1613">
                <a:solidFill>
                  <a:schemeClr val="bg2"/>
                </a:solidFill>
                <a:latin typeface="+mn-lt"/>
              </a:defRPr>
            </a:lvl4pPr>
            <a:lvl5pPr marL="938811" indent="0">
              <a:buNone/>
              <a:defRPr sz="1613">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1000" y="1481138"/>
            <a:ext cx="11421533" cy="4324350"/>
          </a:xfrm>
          <a:prstGeom prst="rect">
            <a:avLst/>
          </a:prstGeom>
        </p:spPr>
        <p:txBody>
          <a:bodyPr lIns="0" tIns="0" rIns="0" bIns="0"/>
          <a:lstStyle>
            <a:lvl1pPr>
              <a:defRPr lang="en-US" sz="1452" dirty="0" smtClean="0">
                <a:solidFill>
                  <a:schemeClr val="bg2"/>
                </a:solidFill>
                <a:latin typeface="+mn-lt"/>
              </a:defRPr>
            </a:lvl1pPr>
            <a:lvl2pPr>
              <a:defRPr lang="en-US" sz="1291" dirty="0" smtClean="0">
                <a:solidFill>
                  <a:schemeClr val="bg2"/>
                </a:solidFill>
                <a:latin typeface="+mn-lt"/>
              </a:defRPr>
            </a:lvl2pPr>
            <a:lvl3pPr>
              <a:defRPr lang="en-US" sz="1130" dirty="0" smtClean="0">
                <a:solidFill>
                  <a:schemeClr val="bg2"/>
                </a:solidFill>
                <a:latin typeface="+mn-lt"/>
              </a:defRPr>
            </a:lvl3pPr>
            <a:lvl4pPr>
              <a:defRPr lang="en-US" sz="1130" dirty="0" smtClean="0">
                <a:solidFill>
                  <a:schemeClr val="bg2"/>
                </a:solidFill>
                <a:latin typeface="+mn-lt"/>
              </a:defRPr>
            </a:lvl4pPr>
            <a:lvl5pPr>
              <a:defRPr lang="en-ZA" sz="1130" dirty="0">
                <a:solidFill>
                  <a:schemeClr val="bg2"/>
                </a:solidFill>
                <a:latin typeface="+mn-lt"/>
              </a:defRPr>
            </a:lvl5pPr>
          </a:lstStyle>
          <a:p>
            <a:pPr marL="147290" lvl="0" indent="-147290">
              <a:lnSpc>
                <a:spcPct val="100000"/>
              </a:lnSpc>
              <a:spcBef>
                <a:spcPts val="0"/>
              </a:spcBef>
              <a:spcAft>
                <a:spcPts val="242"/>
              </a:spcAft>
            </a:pPr>
            <a:r>
              <a:rPr lang="en-US" dirty="0"/>
              <a:t>First bullet</a:t>
            </a:r>
          </a:p>
          <a:p>
            <a:pPr marL="361179" lvl="1" indent="-144728">
              <a:lnSpc>
                <a:spcPct val="100000"/>
              </a:lnSpc>
              <a:spcBef>
                <a:spcPts val="0"/>
              </a:spcBef>
              <a:spcAft>
                <a:spcPts val="242"/>
              </a:spcAft>
            </a:pPr>
            <a:r>
              <a:rPr lang="en-US" dirty="0"/>
              <a:t>Second level</a:t>
            </a:r>
          </a:p>
          <a:p>
            <a:pPr marL="653197" lvl="2" indent="-148570">
              <a:lnSpc>
                <a:spcPct val="100000"/>
              </a:lnSpc>
              <a:spcBef>
                <a:spcPts val="0"/>
              </a:spcBef>
              <a:spcAft>
                <a:spcPts val="242"/>
              </a:spcAft>
            </a:pPr>
            <a:r>
              <a:rPr lang="en-US" dirty="0"/>
              <a:t>Third level</a:t>
            </a:r>
          </a:p>
          <a:p>
            <a:pPr marL="868368" lvl="3" indent="-147290">
              <a:lnSpc>
                <a:spcPct val="100000"/>
              </a:lnSpc>
              <a:spcBef>
                <a:spcPts val="0"/>
              </a:spcBef>
              <a:spcAft>
                <a:spcPts val="242"/>
              </a:spcAft>
            </a:pPr>
            <a:r>
              <a:rPr lang="en-US" dirty="0"/>
              <a:t>Fourth level</a:t>
            </a:r>
          </a:p>
          <a:p>
            <a:pPr marL="1083539" lvl="4" indent="-146008">
              <a:lnSpc>
                <a:spcPct val="100000"/>
              </a:lnSpc>
              <a:spcBef>
                <a:spcPts val="0"/>
              </a:spcBef>
              <a:spcAft>
                <a:spcPts val="242"/>
              </a:spcAft>
              <a:buChar char="•"/>
              <a:tabLst/>
            </a:pPr>
            <a:r>
              <a:rPr lang="en-US" dirty="0"/>
              <a:t>Fifth level</a:t>
            </a:r>
            <a:endParaRPr lang="en-ZA" dirty="0"/>
          </a:p>
        </p:txBody>
      </p:sp>
      <p:cxnSp>
        <p:nvCxnSpPr>
          <p:cNvPr id="5" name="Straight Connector 4"/>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22579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One pictur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524000"/>
            <a:ext cx="11424838" cy="4281488"/>
          </a:xfrm>
          <a:prstGeom prst="rect">
            <a:avLst/>
          </a:prstGeom>
          <a:noFill/>
          <a:ln>
            <a:noFill/>
          </a:ln>
        </p:spPr>
        <p:txBody>
          <a:bodyPr anchor="ctr"/>
          <a:lstStyle>
            <a:lvl1pPr marL="0" indent="0" algn="ctr">
              <a:buNone/>
              <a:defRPr sz="1291" baseline="0">
                <a:solidFill>
                  <a:schemeClr val="tx2"/>
                </a:solidFill>
                <a:latin typeface="+mn-lt"/>
              </a:defRPr>
            </a:lvl1pPr>
          </a:lstStyle>
          <a:p>
            <a:r>
              <a:rPr lang="en-ZA" dirty="0"/>
              <a:t>When you need slides that give Images sufficient display space</a:t>
            </a:r>
          </a:p>
        </p:txBody>
      </p:sp>
      <p:sp>
        <p:nvSpPr>
          <p:cNvPr id="4" name="Text Placeholder 3"/>
          <p:cNvSpPr>
            <a:spLocks noGrp="1"/>
          </p:cNvSpPr>
          <p:nvPr>
            <p:ph type="body" sz="quarter" idx="10" hasCustomPrompt="1"/>
          </p:nvPr>
        </p:nvSpPr>
        <p:spPr>
          <a:xfrm>
            <a:off x="380471" y="991550"/>
            <a:ext cx="11422062" cy="339725"/>
          </a:xfrm>
          <a:prstGeom prst="rect">
            <a:avLst/>
          </a:prstGeom>
        </p:spPr>
        <p:txBody>
          <a:bodyPr lIns="0" tIns="0" rIns="0" bIns="0"/>
          <a:lstStyle>
            <a:lvl1pPr marL="0" indent="0">
              <a:buNone/>
              <a:defRPr sz="1613">
                <a:solidFill>
                  <a:schemeClr val="bg2"/>
                </a:solidFill>
                <a:latin typeface="+mn-lt"/>
              </a:defRPr>
            </a:lvl1pPr>
            <a:lvl2pPr marL="216451" indent="0">
              <a:buNone/>
              <a:defRPr sz="1613">
                <a:solidFill>
                  <a:schemeClr val="bg2"/>
                </a:solidFill>
                <a:latin typeface="+mn-lt"/>
              </a:defRPr>
            </a:lvl2pPr>
            <a:lvl3pPr marL="504627" indent="0">
              <a:buNone/>
              <a:defRPr sz="1613">
                <a:solidFill>
                  <a:schemeClr val="bg2"/>
                </a:solidFill>
                <a:latin typeface="+mn-lt"/>
              </a:defRPr>
            </a:lvl3pPr>
            <a:lvl4pPr marL="721079" indent="0">
              <a:buNone/>
              <a:defRPr sz="1613">
                <a:solidFill>
                  <a:schemeClr val="bg2"/>
                </a:solidFill>
                <a:latin typeface="+mn-lt"/>
              </a:defRPr>
            </a:lvl4pPr>
            <a:lvl5pPr marL="938811" indent="0">
              <a:buNone/>
              <a:defRPr sz="1613">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7" name="Straight Connector 6"/>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68707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8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462906"/>
            <a:ext cx="2808000" cy="2138936"/>
          </a:xfrm>
          <a:prstGeom prst="rect">
            <a:avLst/>
          </a:prstGeom>
          <a:noFill/>
          <a:ln>
            <a:noFill/>
          </a:ln>
        </p:spPr>
        <p:txBody>
          <a:bodyPr anchor="ctr"/>
          <a:lstStyle>
            <a:lvl1pPr marL="0" indent="0" algn="ctr">
              <a:buNone/>
              <a:defRPr sz="1291">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990327"/>
            <a:ext cx="11422062" cy="339725"/>
          </a:xfrm>
          <a:prstGeom prst="rect">
            <a:avLst/>
          </a:prstGeom>
        </p:spPr>
        <p:txBody>
          <a:bodyPr lIns="0" tIns="0" rIns="0" bIns="0"/>
          <a:lstStyle>
            <a:lvl1pPr marL="0" indent="0">
              <a:buNone/>
              <a:defRPr sz="1613">
                <a:solidFill>
                  <a:schemeClr val="bg2"/>
                </a:solidFill>
                <a:latin typeface="+mn-lt"/>
              </a:defRPr>
            </a:lvl1pPr>
            <a:lvl2pPr marL="216451" indent="0">
              <a:buNone/>
              <a:defRPr sz="1613">
                <a:solidFill>
                  <a:schemeClr val="bg2"/>
                </a:solidFill>
                <a:latin typeface="+mn-lt"/>
              </a:defRPr>
            </a:lvl2pPr>
            <a:lvl3pPr marL="504627" indent="0">
              <a:buNone/>
              <a:defRPr sz="1613">
                <a:solidFill>
                  <a:schemeClr val="bg2"/>
                </a:solidFill>
                <a:latin typeface="+mn-lt"/>
              </a:defRPr>
            </a:lvl3pPr>
            <a:lvl4pPr marL="721079" indent="0">
              <a:buNone/>
              <a:defRPr sz="1613">
                <a:solidFill>
                  <a:schemeClr val="bg2"/>
                </a:solidFill>
                <a:latin typeface="+mn-lt"/>
              </a:defRPr>
            </a:lvl4pPr>
            <a:lvl5pPr marL="938811" indent="0">
              <a:buNone/>
              <a:defRPr sz="1613">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
        <p:nvSpPr>
          <p:cNvPr id="7" name="Picture Placeholder 5"/>
          <p:cNvSpPr>
            <a:spLocks noGrp="1"/>
          </p:cNvSpPr>
          <p:nvPr>
            <p:ph type="pic" sz="quarter" idx="12" hasCustomPrompt="1"/>
          </p:nvPr>
        </p:nvSpPr>
        <p:spPr>
          <a:xfrm>
            <a:off x="377695" y="3666553"/>
            <a:ext cx="2808000" cy="2138936"/>
          </a:xfrm>
          <a:prstGeom prst="rect">
            <a:avLst/>
          </a:prstGeom>
          <a:noFill/>
          <a:ln>
            <a:noFill/>
          </a:ln>
        </p:spPr>
        <p:txBody>
          <a:bodyPr anchor="ctr"/>
          <a:lstStyle>
            <a:lvl1pPr marL="0" indent="0" algn="ctr">
              <a:buNone/>
              <a:defRPr sz="1291">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249733" y="1462906"/>
            <a:ext cx="2808000" cy="2138936"/>
          </a:xfrm>
          <a:prstGeom prst="rect">
            <a:avLst/>
          </a:prstGeom>
          <a:noFill/>
          <a:ln>
            <a:noFill/>
          </a:ln>
        </p:spPr>
        <p:txBody>
          <a:bodyPr anchor="ctr"/>
          <a:lstStyle>
            <a:lvl1pPr marL="0" indent="0" algn="ctr">
              <a:buNone/>
              <a:defRPr sz="1291">
                <a:solidFill>
                  <a:schemeClr val="bg2"/>
                </a:solidFill>
                <a:latin typeface="+mn-lt"/>
              </a:defRPr>
            </a:lvl1pPr>
          </a:lstStyle>
          <a:p>
            <a:r>
              <a:rPr lang="en-ZA" dirty="0"/>
              <a:t>Add picture</a:t>
            </a:r>
          </a:p>
        </p:txBody>
      </p:sp>
      <p:sp>
        <p:nvSpPr>
          <p:cNvPr id="9" name="Picture Placeholder 5"/>
          <p:cNvSpPr>
            <a:spLocks noGrp="1"/>
          </p:cNvSpPr>
          <p:nvPr>
            <p:ph type="pic" sz="quarter" idx="14" hasCustomPrompt="1"/>
          </p:nvPr>
        </p:nvSpPr>
        <p:spPr>
          <a:xfrm>
            <a:off x="3249733" y="3666553"/>
            <a:ext cx="2808000" cy="2138936"/>
          </a:xfrm>
          <a:prstGeom prst="rect">
            <a:avLst/>
          </a:prstGeom>
          <a:noFill/>
          <a:ln>
            <a:noFill/>
          </a:ln>
        </p:spPr>
        <p:txBody>
          <a:bodyPr anchor="ctr"/>
          <a:lstStyle>
            <a:lvl1pPr marL="0" indent="0" algn="ctr">
              <a:buNone/>
              <a:defRPr sz="1291">
                <a:solidFill>
                  <a:schemeClr val="bg2"/>
                </a:solidFill>
                <a:latin typeface="+mn-lt"/>
              </a:defRPr>
            </a:lvl1pPr>
          </a:lstStyle>
          <a:p>
            <a:r>
              <a:rPr lang="en-ZA" dirty="0"/>
              <a:t>Add picture</a:t>
            </a:r>
          </a:p>
        </p:txBody>
      </p:sp>
      <p:sp>
        <p:nvSpPr>
          <p:cNvPr id="10" name="Picture Placeholder 5"/>
          <p:cNvSpPr>
            <a:spLocks noGrp="1"/>
          </p:cNvSpPr>
          <p:nvPr>
            <p:ph type="pic" sz="quarter" idx="15" hasCustomPrompt="1"/>
          </p:nvPr>
        </p:nvSpPr>
        <p:spPr>
          <a:xfrm>
            <a:off x="8993806" y="1462906"/>
            <a:ext cx="2808000" cy="2138936"/>
          </a:xfrm>
          <a:prstGeom prst="rect">
            <a:avLst/>
          </a:prstGeom>
          <a:noFill/>
          <a:ln>
            <a:noFill/>
          </a:ln>
        </p:spPr>
        <p:txBody>
          <a:bodyPr anchor="ctr"/>
          <a:lstStyle>
            <a:lvl1pPr marL="0" indent="0" algn="ctr">
              <a:buNone/>
              <a:defRPr sz="1291">
                <a:solidFill>
                  <a:schemeClr val="bg2"/>
                </a:solidFill>
                <a:latin typeface="+mn-lt"/>
              </a:defRPr>
            </a:lvl1pPr>
          </a:lstStyle>
          <a:p>
            <a:r>
              <a:rPr lang="en-ZA" dirty="0"/>
              <a:t>Add picture</a:t>
            </a:r>
          </a:p>
        </p:txBody>
      </p:sp>
      <p:sp>
        <p:nvSpPr>
          <p:cNvPr id="11" name="Picture Placeholder 5"/>
          <p:cNvSpPr>
            <a:spLocks noGrp="1"/>
          </p:cNvSpPr>
          <p:nvPr>
            <p:ph type="pic" sz="quarter" idx="16" hasCustomPrompt="1"/>
          </p:nvPr>
        </p:nvSpPr>
        <p:spPr>
          <a:xfrm>
            <a:off x="8993806" y="3666553"/>
            <a:ext cx="2808000" cy="2138936"/>
          </a:xfrm>
          <a:prstGeom prst="rect">
            <a:avLst/>
          </a:prstGeom>
          <a:noFill/>
          <a:ln>
            <a:noFill/>
          </a:ln>
        </p:spPr>
        <p:txBody>
          <a:bodyPr anchor="ctr"/>
          <a:lstStyle>
            <a:lvl1pPr marL="0" indent="0" algn="ctr">
              <a:buNone/>
              <a:defRPr sz="1291">
                <a:solidFill>
                  <a:schemeClr val="bg2"/>
                </a:solidFill>
                <a:latin typeface="+mn-lt"/>
              </a:defRPr>
            </a:lvl1pPr>
          </a:lstStyle>
          <a:p>
            <a:r>
              <a:rPr lang="en-ZA" dirty="0"/>
              <a:t>Add picture</a:t>
            </a:r>
          </a:p>
        </p:txBody>
      </p:sp>
      <p:sp>
        <p:nvSpPr>
          <p:cNvPr id="12" name="Picture Placeholder 5"/>
          <p:cNvSpPr>
            <a:spLocks noGrp="1"/>
          </p:cNvSpPr>
          <p:nvPr>
            <p:ph type="pic" sz="quarter" idx="17" hasCustomPrompt="1"/>
          </p:nvPr>
        </p:nvSpPr>
        <p:spPr>
          <a:xfrm>
            <a:off x="6121769" y="1462906"/>
            <a:ext cx="2808000" cy="2138936"/>
          </a:xfrm>
          <a:prstGeom prst="rect">
            <a:avLst/>
          </a:prstGeom>
          <a:noFill/>
          <a:ln>
            <a:noFill/>
          </a:ln>
        </p:spPr>
        <p:txBody>
          <a:bodyPr anchor="ctr"/>
          <a:lstStyle>
            <a:lvl1pPr marL="0" indent="0" algn="ctr">
              <a:buNone/>
              <a:defRPr sz="1291">
                <a:solidFill>
                  <a:schemeClr val="bg2"/>
                </a:solidFill>
                <a:latin typeface="+mn-lt"/>
              </a:defRPr>
            </a:lvl1pPr>
          </a:lstStyle>
          <a:p>
            <a:r>
              <a:rPr lang="en-ZA" dirty="0"/>
              <a:t>Add picture</a:t>
            </a:r>
          </a:p>
        </p:txBody>
      </p:sp>
      <p:sp>
        <p:nvSpPr>
          <p:cNvPr id="13" name="Picture Placeholder 5"/>
          <p:cNvSpPr>
            <a:spLocks noGrp="1"/>
          </p:cNvSpPr>
          <p:nvPr>
            <p:ph type="pic" sz="quarter" idx="18" hasCustomPrompt="1"/>
          </p:nvPr>
        </p:nvSpPr>
        <p:spPr>
          <a:xfrm>
            <a:off x="6121769" y="3666553"/>
            <a:ext cx="2808000" cy="2138936"/>
          </a:xfrm>
          <a:prstGeom prst="rect">
            <a:avLst/>
          </a:prstGeom>
          <a:noFill/>
          <a:ln>
            <a:noFill/>
          </a:ln>
        </p:spPr>
        <p:txBody>
          <a:bodyPr anchor="ctr"/>
          <a:lstStyle>
            <a:lvl1pPr marL="0" indent="0" algn="ctr">
              <a:buNone/>
              <a:defRPr sz="1291">
                <a:solidFill>
                  <a:schemeClr val="bg2"/>
                </a:solidFill>
                <a:latin typeface="+mn-lt"/>
              </a:defRPr>
            </a:lvl1pPr>
          </a:lstStyle>
          <a:p>
            <a:r>
              <a:rPr lang="en-ZA" dirty="0"/>
              <a:t>Add picture</a:t>
            </a:r>
          </a:p>
        </p:txBody>
      </p:sp>
      <p:cxnSp>
        <p:nvCxnSpPr>
          <p:cNvPr id="14" name="Straight Connector 13"/>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38737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One picture split into 8">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8512" y="1462906"/>
            <a:ext cx="11424111" cy="4342582"/>
          </a:xfrm>
          <a:prstGeom prst="rect">
            <a:avLst/>
          </a:prstGeom>
          <a:noFill/>
          <a:ln>
            <a:noFill/>
          </a:ln>
        </p:spPr>
        <p:txBody>
          <a:bodyPr anchor="t"/>
          <a:lstStyle>
            <a:lvl1pPr marL="0" indent="0" algn="l">
              <a:buNone/>
              <a:defRPr sz="1291">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1613">
                <a:solidFill>
                  <a:schemeClr val="bg2"/>
                </a:solidFill>
                <a:latin typeface="+mn-lt"/>
              </a:defRPr>
            </a:lvl1pPr>
            <a:lvl2pPr marL="216451" indent="0">
              <a:buNone/>
              <a:defRPr sz="1613">
                <a:solidFill>
                  <a:schemeClr val="bg2"/>
                </a:solidFill>
                <a:latin typeface="+mn-lt"/>
              </a:defRPr>
            </a:lvl2pPr>
            <a:lvl3pPr marL="504627" indent="0">
              <a:buNone/>
              <a:defRPr sz="1613">
                <a:solidFill>
                  <a:schemeClr val="bg2"/>
                </a:solidFill>
                <a:latin typeface="+mn-lt"/>
              </a:defRPr>
            </a:lvl3pPr>
            <a:lvl4pPr marL="721079" indent="0">
              <a:buNone/>
              <a:defRPr sz="1613">
                <a:solidFill>
                  <a:schemeClr val="bg2"/>
                </a:solidFill>
                <a:latin typeface="+mn-lt"/>
              </a:defRPr>
            </a:lvl4pPr>
            <a:lvl5pPr marL="938811" indent="0">
              <a:buNone/>
              <a:defRPr sz="1613">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3217578"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52">
              <a:solidFill>
                <a:srgbClr val="A2AAAD"/>
              </a:solidFill>
            </a:endParaRPr>
          </a:p>
        </p:txBody>
      </p:sp>
      <p:sp>
        <p:nvSpPr>
          <p:cNvPr id="18" name="Rectangle 17"/>
          <p:cNvSpPr/>
          <p:nvPr userDrawn="1"/>
        </p:nvSpPr>
        <p:spPr>
          <a:xfrm>
            <a:off x="6088881"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52">
              <a:solidFill>
                <a:srgbClr val="A2AAAD"/>
              </a:solidFill>
            </a:endParaRPr>
          </a:p>
        </p:txBody>
      </p:sp>
      <p:sp>
        <p:nvSpPr>
          <p:cNvPr id="19" name="Rectangle 18"/>
          <p:cNvSpPr/>
          <p:nvPr userDrawn="1"/>
        </p:nvSpPr>
        <p:spPr>
          <a:xfrm>
            <a:off x="8960185"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52">
              <a:solidFill>
                <a:srgbClr val="A2AAAD"/>
              </a:solidFill>
            </a:endParaRPr>
          </a:p>
        </p:txBody>
      </p:sp>
      <p:sp>
        <p:nvSpPr>
          <p:cNvPr id="20" name="Rectangle 19"/>
          <p:cNvSpPr/>
          <p:nvPr userDrawn="1"/>
        </p:nvSpPr>
        <p:spPr>
          <a:xfrm rot="5400000">
            <a:off x="6057504" y="-2129188"/>
            <a:ext cx="54000" cy="115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52">
              <a:solidFill>
                <a:srgbClr val="A2AAAD"/>
              </a:solidFill>
            </a:endParaRPr>
          </a:p>
        </p:txBody>
      </p:sp>
    </p:spTree>
    <p:extLst>
      <p:ext uri="{BB962C8B-B14F-4D97-AF65-F5344CB8AC3E}">
        <p14:creationId xmlns:p14="http://schemas.microsoft.com/office/powerpoint/2010/main" val="26690739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wo pictures split into 4">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0471" y="991550"/>
            <a:ext cx="11422062" cy="339725"/>
          </a:xfrm>
          <a:prstGeom prst="rect">
            <a:avLst/>
          </a:prstGeom>
        </p:spPr>
        <p:txBody>
          <a:bodyPr lIns="0" tIns="0" rIns="0" bIns="0"/>
          <a:lstStyle>
            <a:lvl1pPr marL="0" indent="0">
              <a:buNone/>
              <a:defRPr sz="1613">
                <a:solidFill>
                  <a:schemeClr val="bg2"/>
                </a:solidFill>
                <a:latin typeface="+mn-lt"/>
              </a:defRPr>
            </a:lvl1pPr>
            <a:lvl2pPr marL="216451" indent="0">
              <a:buNone/>
              <a:defRPr sz="1613">
                <a:solidFill>
                  <a:schemeClr val="bg2"/>
                </a:solidFill>
                <a:latin typeface="+mn-lt"/>
              </a:defRPr>
            </a:lvl2pPr>
            <a:lvl3pPr marL="504627" indent="0">
              <a:buNone/>
              <a:defRPr sz="1613">
                <a:solidFill>
                  <a:schemeClr val="bg2"/>
                </a:solidFill>
                <a:latin typeface="+mn-lt"/>
              </a:defRPr>
            </a:lvl3pPr>
            <a:lvl4pPr marL="721079" indent="0">
              <a:buNone/>
              <a:defRPr sz="1613">
                <a:solidFill>
                  <a:schemeClr val="bg2"/>
                </a:solidFill>
                <a:latin typeface="+mn-lt"/>
              </a:defRPr>
            </a:lvl4pPr>
            <a:lvl5pPr marL="938811" indent="0">
              <a:buNone/>
              <a:defRPr sz="1613">
                <a:solidFill>
                  <a:schemeClr val="bg2"/>
                </a:solidFill>
                <a:latin typeface="+mn-lt"/>
              </a:defRPr>
            </a:lvl5pPr>
          </a:lstStyle>
          <a:p>
            <a:pPr lvl="0"/>
            <a:r>
              <a:rPr lang="en-US" dirty="0"/>
              <a:t>Add subtitle</a:t>
            </a:r>
            <a:endParaRPr lang="en-ZA" dirty="0"/>
          </a:p>
        </p:txBody>
      </p:sp>
      <p:sp>
        <p:nvSpPr>
          <p:cNvPr id="9" name="Picture Placeholder 5"/>
          <p:cNvSpPr>
            <a:spLocks noGrp="1"/>
          </p:cNvSpPr>
          <p:nvPr>
            <p:ph type="pic" sz="quarter" idx="12" hasCustomPrompt="1"/>
          </p:nvPr>
        </p:nvSpPr>
        <p:spPr>
          <a:xfrm>
            <a:off x="6124845" y="1462906"/>
            <a:ext cx="5684567" cy="4342582"/>
          </a:xfrm>
          <a:prstGeom prst="rect">
            <a:avLst/>
          </a:prstGeom>
          <a:noFill/>
          <a:ln>
            <a:noFill/>
          </a:ln>
        </p:spPr>
        <p:txBody>
          <a:bodyPr anchor="t"/>
          <a:lstStyle>
            <a:lvl1pPr marL="0" indent="0" algn="l">
              <a:buNone/>
              <a:defRPr sz="1291">
                <a:solidFill>
                  <a:schemeClr val="bg2"/>
                </a:solidFill>
                <a:latin typeface="+mn-lt"/>
              </a:defRPr>
            </a:lvl1pPr>
          </a:lstStyle>
          <a:p>
            <a:r>
              <a:rPr lang="en-ZA" dirty="0"/>
              <a:t>Add picture</a:t>
            </a:r>
          </a:p>
        </p:txBody>
      </p:sp>
      <p:sp>
        <p:nvSpPr>
          <p:cNvPr id="6" name="Picture Placeholder 5"/>
          <p:cNvSpPr>
            <a:spLocks noGrp="1"/>
          </p:cNvSpPr>
          <p:nvPr>
            <p:ph type="pic" sz="quarter" idx="11" hasCustomPrompt="1"/>
          </p:nvPr>
        </p:nvSpPr>
        <p:spPr>
          <a:xfrm>
            <a:off x="365126" y="1462906"/>
            <a:ext cx="5690257" cy="4342582"/>
          </a:xfrm>
          <a:prstGeom prst="rect">
            <a:avLst/>
          </a:prstGeom>
          <a:noFill/>
          <a:ln>
            <a:noFill/>
          </a:ln>
        </p:spPr>
        <p:txBody>
          <a:bodyPr anchor="t"/>
          <a:lstStyle>
            <a:lvl1pPr marL="0" indent="0" algn="l">
              <a:buNone/>
              <a:defRPr sz="1291">
                <a:solidFill>
                  <a:schemeClr val="bg2"/>
                </a:solidFill>
                <a:latin typeface="+mn-lt"/>
              </a:defRPr>
            </a:lvl1pPr>
          </a:lstStyle>
          <a:p>
            <a:r>
              <a:rPr lang="en-ZA" dirty="0"/>
              <a:t>Add picture</a:t>
            </a:r>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64190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5 pictures">
    <p:bg>
      <p:bgPr>
        <a:solidFill>
          <a:schemeClr val="tx2"/>
        </a:solidFill>
        <a:effectLst/>
      </p:bgPr>
    </p:bg>
    <p:spTree>
      <p:nvGrpSpPr>
        <p:cNvPr id="1" name=""/>
        <p:cNvGrpSpPr/>
        <p:nvPr/>
      </p:nvGrpSpPr>
      <p:grpSpPr>
        <a:xfrm>
          <a:off x="0" y="0"/>
          <a:ext cx="0" cy="0"/>
          <a:chOff x="0" y="0"/>
          <a:chExt cx="0" cy="0"/>
        </a:xfrm>
      </p:grpSpPr>
      <p:sp>
        <p:nvSpPr>
          <p:cNvPr id="23" name="Picture Placeholder 5"/>
          <p:cNvSpPr>
            <a:spLocks noGrp="1"/>
          </p:cNvSpPr>
          <p:nvPr>
            <p:ph type="pic" sz="quarter" idx="15" hasCustomPrompt="1"/>
          </p:nvPr>
        </p:nvSpPr>
        <p:spPr>
          <a:xfrm>
            <a:off x="3261295" y="3625490"/>
            <a:ext cx="2829597" cy="2171290"/>
          </a:xfrm>
          <a:prstGeom prst="rect">
            <a:avLst/>
          </a:prstGeom>
          <a:noFill/>
          <a:ln>
            <a:noFill/>
          </a:ln>
        </p:spPr>
        <p:txBody>
          <a:bodyPr anchor="ctr"/>
          <a:lstStyle>
            <a:lvl1pPr marL="0" indent="0" algn="ctr">
              <a:buNone/>
              <a:defRPr sz="1291">
                <a:solidFill>
                  <a:schemeClr val="bg2"/>
                </a:solidFill>
                <a:latin typeface="+mn-lt"/>
              </a:defRPr>
            </a:lvl1pPr>
          </a:lstStyle>
          <a:p>
            <a:r>
              <a:rPr lang="en-ZA" dirty="0"/>
              <a:t>Add picture</a:t>
            </a:r>
          </a:p>
        </p:txBody>
      </p:sp>
      <p:sp>
        <p:nvSpPr>
          <p:cNvPr id="24" name="Picture Placeholder 5"/>
          <p:cNvSpPr>
            <a:spLocks noGrp="1"/>
          </p:cNvSpPr>
          <p:nvPr>
            <p:ph type="pic" sz="quarter" idx="16" hasCustomPrompt="1"/>
          </p:nvPr>
        </p:nvSpPr>
        <p:spPr>
          <a:xfrm>
            <a:off x="3261295" y="1462906"/>
            <a:ext cx="2829597" cy="2171290"/>
          </a:xfrm>
          <a:prstGeom prst="rect">
            <a:avLst/>
          </a:prstGeom>
          <a:noFill/>
          <a:ln>
            <a:noFill/>
          </a:ln>
        </p:spPr>
        <p:txBody>
          <a:bodyPr anchor="ctr"/>
          <a:lstStyle>
            <a:lvl1pPr marL="0" indent="0" algn="ctr">
              <a:buNone/>
              <a:defRPr sz="1291">
                <a:solidFill>
                  <a:schemeClr val="bg2"/>
                </a:solidFill>
                <a:latin typeface="+mn-lt"/>
              </a:defRPr>
            </a:lvl1pPr>
          </a:lstStyle>
          <a:p>
            <a:r>
              <a:rPr lang="en-ZA" dirty="0"/>
              <a:t>Add picture</a:t>
            </a:r>
          </a:p>
        </p:txBody>
      </p:sp>
      <p:sp>
        <p:nvSpPr>
          <p:cNvPr id="9" name="Picture Placeholder 5"/>
          <p:cNvSpPr>
            <a:spLocks noGrp="1"/>
          </p:cNvSpPr>
          <p:nvPr>
            <p:ph type="pic" sz="quarter" idx="12" hasCustomPrompt="1"/>
          </p:nvPr>
        </p:nvSpPr>
        <p:spPr>
          <a:xfrm>
            <a:off x="6132823" y="1462905"/>
            <a:ext cx="5676589" cy="4342584"/>
          </a:xfrm>
          <a:prstGeom prst="rect">
            <a:avLst/>
          </a:prstGeom>
          <a:noFill/>
          <a:ln>
            <a:noFill/>
          </a:ln>
        </p:spPr>
        <p:txBody>
          <a:bodyPr anchor="t"/>
          <a:lstStyle>
            <a:lvl1pPr marL="0" indent="0" algn="l">
              <a:buNone/>
              <a:defRPr sz="1291">
                <a:solidFill>
                  <a:schemeClr val="bg2"/>
                </a:solidFill>
                <a:latin typeface="+mn-lt"/>
              </a:defRPr>
            </a:lvl1pPr>
          </a:lstStyle>
          <a:p>
            <a:r>
              <a:rPr lang="en-ZA" dirty="0"/>
              <a:t>Add picture</a:t>
            </a:r>
          </a:p>
        </p:txBody>
      </p:sp>
      <p:sp>
        <p:nvSpPr>
          <p:cNvPr id="11" name="Picture Placeholder 5"/>
          <p:cNvSpPr>
            <a:spLocks noGrp="1"/>
          </p:cNvSpPr>
          <p:nvPr>
            <p:ph type="pic" sz="quarter" idx="13" hasCustomPrompt="1"/>
          </p:nvPr>
        </p:nvSpPr>
        <p:spPr>
          <a:xfrm>
            <a:off x="377697" y="3625490"/>
            <a:ext cx="2829597" cy="2171290"/>
          </a:xfrm>
          <a:prstGeom prst="rect">
            <a:avLst/>
          </a:prstGeom>
          <a:noFill/>
          <a:ln>
            <a:noFill/>
          </a:ln>
        </p:spPr>
        <p:txBody>
          <a:bodyPr anchor="ctr"/>
          <a:lstStyle>
            <a:lvl1pPr marL="0" indent="0" algn="ctr">
              <a:buNone/>
              <a:defRPr sz="1291">
                <a:solidFill>
                  <a:schemeClr val="bg2"/>
                </a:solidFill>
                <a:latin typeface="+mn-lt"/>
              </a:defRPr>
            </a:lvl1pPr>
          </a:lstStyle>
          <a:p>
            <a:r>
              <a:rPr lang="en-ZA" dirty="0"/>
              <a:t>Add picture</a:t>
            </a:r>
          </a:p>
        </p:txBody>
      </p:sp>
      <p:sp>
        <p:nvSpPr>
          <p:cNvPr id="22" name="Picture Placeholder 5"/>
          <p:cNvSpPr>
            <a:spLocks noGrp="1"/>
          </p:cNvSpPr>
          <p:nvPr>
            <p:ph type="pic" sz="quarter" idx="14" hasCustomPrompt="1"/>
          </p:nvPr>
        </p:nvSpPr>
        <p:spPr>
          <a:xfrm>
            <a:off x="377697" y="1462906"/>
            <a:ext cx="2829597" cy="2171290"/>
          </a:xfrm>
          <a:prstGeom prst="rect">
            <a:avLst/>
          </a:prstGeom>
          <a:noFill/>
          <a:ln>
            <a:noFill/>
          </a:ln>
        </p:spPr>
        <p:txBody>
          <a:bodyPr anchor="ctr"/>
          <a:lstStyle>
            <a:lvl1pPr marL="0" indent="0" algn="ctr">
              <a:buNone/>
              <a:defRPr sz="1291">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1002439"/>
            <a:ext cx="11422062" cy="339725"/>
          </a:xfrm>
          <a:prstGeom prst="rect">
            <a:avLst/>
          </a:prstGeom>
        </p:spPr>
        <p:txBody>
          <a:bodyPr lIns="0" tIns="0" rIns="0" bIns="0"/>
          <a:lstStyle>
            <a:lvl1pPr marL="0" indent="0">
              <a:buNone/>
              <a:defRPr sz="1613">
                <a:solidFill>
                  <a:schemeClr val="bg2"/>
                </a:solidFill>
                <a:latin typeface="+mn-lt"/>
              </a:defRPr>
            </a:lvl1pPr>
            <a:lvl2pPr marL="216451" indent="0">
              <a:buNone/>
              <a:defRPr sz="1613">
                <a:solidFill>
                  <a:schemeClr val="bg2"/>
                </a:solidFill>
                <a:latin typeface="+mn-lt"/>
              </a:defRPr>
            </a:lvl2pPr>
            <a:lvl3pPr marL="504627" indent="0">
              <a:buNone/>
              <a:defRPr sz="1613">
                <a:solidFill>
                  <a:schemeClr val="bg2"/>
                </a:solidFill>
                <a:latin typeface="+mn-lt"/>
              </a:defRPr>
            </a:lvl3pPr>
            <a:lvl4pPr marL="721079" indent="0">
              <a:buNone/>
              <a:defRPr sz="1613">
                <a:solidFill>
                  <a:schemeClr val="bg2"/>
                </a:solidFill>
                <a:latin typeface="+mn-lt"/>
              </a:defRPr>
            </a:lvl4pPr>
            <a:lvl5pPr marL="938811" indent="0">
              <a:buNone/>
              <a:defRPr sz="1613">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4" name="Straight Connector 13"/>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3207294" y="1432521"/>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52">
              <a:solidFill>
                <a:srgbClr val="A2AAAD"/>
              </a:solidFill>
            </a:endParaRPr>
          </a:p>
        </p:txBody>
      </p:sp>
      <p:sp>
        <p:nvSpPr>
          <p:cNvPr id="26" name="Rectangle 25"/>
          <p:cNvSpPr/>
          <p:nvPr userDrawn="1"/>
        </p:nvSpPr>
        <p:spPr>
          <a:xfrm rot="5400000">
            <a:off x="3207294" y="747212"/>
            <a:ext cx="54000" cy="571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52">
              <a:solidFill>
                <a:srgbClr val="A2AAAD"/>
              </a:solidFill>
            </a:endParaRPr>
          </a:p>
        </p:txBody>
      </p:sp>
    </p:spTree>
    <p:extLst>
      <p:ext uri="{BB962C8B-B14F-4D97-AF65-F5344CB8AC3E}">
        <p14:creationId xmlns:p14="http://schemas.microsoft.com/office/powerpoint/2010/main" val="975581611"/>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One full page imag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383178"/>
            <a:ext cx="11424838" cy="5422311"/>
          </a:xfrm>
          <a:prstGeom prst="rect">
            <a:avLst/>
          </a:prstGeom>
          <a:noFill/>
          <a:ln>
            <a:noFill/>
          </a:ln>
        </p:spPr>
        <p:txBody>
          <a:bodyPr anchor="ctr"/>
          <a:lstStyle>
            <a:lvl1pPr marL="0" indent="0" algn="ctr">
              <a:buNone/>
              <a:defRPr sz="1291">
                <a:solidFill>
                  <a:schemeClr val="bg2"/>
                </a:solidFill>
                <a:latin typeface="+mn-lt"/>
              </a:defRPr>
            </a:lvl1pPr>
          </a:lstStyle>
          <a:p>
            <a:r>
              <a:rPr lang="en-ZA" dirty="0"/>
              <a:t>When you need slides that give Images sufficient display space</a:t>
            </a:r>
          </a:p>
        </p:txBody>
      </p:sp>
    </p:spTree>
    <p:extLst>
      <p:ext uri="{BB962C8B-B14F-4D97-AF65-F5344CB8AC3E}">
        <p14:creationId xmlns:p14="http://schemas.microsoft.com/office/powerpoint/2010/main" val="190887086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8 Full page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4" y="400597"/>
            <a:ext cx="2808000" cy="2624235"/>
          </a:xfrm>
          <a:prstGeom prst="rect">
            <a:avLst/>
          </a:prstGeom>
          <a:noFill/>
          <a:ln>
            <a:noFill/>
          </a:ln>
        </p:spPr>
        <p:txBody>
          <a:bodyPr anchor="t"/>
          <a:lstStyle>
            <a:lvl1pPr marL="0" indent="0" algn="l">
              <a:buNone/>
              <a:defRPr sz="1291">
                <a:solidFill>
                  <a:schemeClr val="bg2"/>
                </a:solidFill>
                <a:latin typeface="+mn-lt"/>
              </a:defRPr>
            </a:lvl1pPr>
          </a:lstStyle>
          <a:p>
            <a:r>
              <a:rPr lang="en-ZA" dirty="0"/>
              <a:t>Add picture</a:t>
            </a:r>
          </a:p>
        </p:txBody>
      </p:sp>
      <p:sp>
        <p:nvSpPr>
          <p:cNvPr id="12" name="Picture Placeholder 5"/>
          <p:cNvSpPr>
            <a:spLocks noGrp="1"/>
          </p:cNvSpPr>
          <p:nvPr>
            <p:ph type="pic" sz="quarter" idx="12" hasCustomPrompt="1"/>
          </p:nvPr>
        </p:nvSpPr>
        <p:spPr>
          <a:xfrm>
            <a:off x="377694" y="3087658"/>
            <a:ext cx="2808000" cy="2717830"/>
          </a:xfrm>
          <a:prstGeom prst="rect">
            <a:avLst/>
          </a:prstGeom>
          <a:noFill/>
          <a:ln>
            <a:noFill/>
          </a:ln>
        </p:spPr>
        <p:txBody>
          <a:bodyPr anchor="t"/>
          <a:lstStyle>
            <a:lvl1pPr marL="0" indent="0" algn="l">
              <a:buNone/>
              <a:defRPr sz="1291">
                <a:solidFill>
                  <a:schemeClr val="bg2"/>
                </a:solidFill>
                <a:latin typeface="+mn-lt"/>
              </a:defRPr>
            </a:lvl1pPr>
          </a:lstStyle>
          <a:p>
            <a:r>
              <a:rPr lang="en-ZA" dirty="0"/>
              <a:t>Add picture</a:t>
            </a:r>
          </a:p>
        </p:txBody>
      </p:sp>
      <p:sp>
        <p:nvSpPr>
          <p:cNvPr id="13" name="Picture Placeholder 5"/>
          <p:cNvSpPr>
            <a:spLocks noGrp="1"/>
          </p:cNvSpPr>
          <p:nvPr>
            <p:ph type="pic" sz="quarter" idx="13" hasCustomPrompt="1"/>
          </p:nvPr>
        </p:nvSpPr>
        <p:spPr>
          <a:xfrm>
            <a:off x="9001414" y="400597"/>
            <a:ext cx="2808000" cy="2624235"/>
          </a:xfrm>
          <a:prstGeom prst="rect">
            <a:avLst/>
          </a:prstGeom>
          <a:noFill/>
          <a:ln>
            <a:noFill/>
          </a:ln>
        </p:spPr>
        <p:txBody>
          <a:bodyPr anchor="t"/>
          <a:lstStyle>
            <a:lvl1pPr marL="0" indent="0" algn="l">
              <a:buNone/>
              <a:defRPr sz="1291">
                <a:solidFill>
                  <a:schemeClr val="bg2"/>
                </a:solidFill>
                <a:latin typeface="+mn-lt"/>
              </a:defRPr>
            </a:lvl1pPr>
          </a:lstStyle>
          <a:p>
            <a:r>
              <a:rPr lang="en-ZA" dirty="0"/>
              <a:t>Add picture</a:t>
            </a:r>
          </a:p>
        </p:txBody>
      </p:sp>
      <p:sp>
        <p:nvSpPr>
          <p:cNvPr id="16" name="Picture Placeholder 5"/>
          <p:cNvSpPr>
            <a:spLocks noGrp="1"/>
          </p:cNvSpPr>
          <p:nvPr>
            <p:ph type="pic" sz="quarter" idx="14" hasCustomPrompt="1"/>
          </p:nvPr>
        </p:nvSpPr>
        <p:spPr>
          <a:xfrm>
            <a:off x="9001414" y="3087658"/>
            <a:ext cx="2808000" cy="2717830"/>
          </a:xfrm>
          <a:prstGeom prst="rect">
            <a:avLst/>
          </a:prstGeom>
          <a:noFill/>
          <a:ln>
            <a:noFill/>
          </a:ln>
        </p:spPr>
        <p:txBody>
          <a:bodyPr anchor="t"/>
          <a:lstStyle>
            <a:lvl1pPr marL="0" indent="0" algn="l">
              <a:buNone/>
              <a:defRPr sz="1291">
                <a:solidFill>
                  <a:schemeClr val="bg2"/>
                </a:solidFill>
                <a:latin typeface="+mn-lt"/>
              </a:defRPr>
            </a:lvl1pPr>
          </a:lstStyle>
          <a:p>
            <a:r>
              <a:rPr lang="en-ZA" dirty="0"/>
              <a:t>Add picture</a:t>
            </a:r>
          </a:p>
        </p:txBody>
      </p:sp>
      <p:sp>
        <p:nvSpPr>
          <p:cNvPr id="17" name="Picture Placeholder 5"/>
          <p:cNvSpPr>
            <a:spLocks noGrp="1"/>
          </p:cNvSpPr>
          <p:nvPr>
            <p:ph type="pic" sz="quarter" idx="15" hasCustomPrompt="1"/>
          </p:nvPr>
        </p:nvSpPr>
        <p:spPr>
          <a:xfrm>
            <a:off x="6126840" y="400597"/>
            <a:ext cx="2808000" cy="2624235"/>
          </a:xfrm>
          <a:prstGeom prst="rect">
            <a:avLst/>
          </a:prstGeom>
          <a:noFill/>
          <a:ln>
            <a:noFill/>
          </a:ln>
        </p:spPr>
        <p:txBody>
          <a:bodyPr anchor="t"/>
          <a:lstStyle>
            <a:lvl1pPr marL="0" indent="0" algn="l">
              <a:buNone/>
              <a:defRPr sz="1291">
                <a:solidFill>
                  <a:schemeClr val="bg2"/>
                </a:solidFill>
                <a:latin typeface="+mn-lt"/>
              </a:defRPr>
            </a:lvl1pPr>
          </a:lstStyle>
          <a:p>
            <a:r>
              <a:rPr lang="en-ZA" dirty="0"/>
              <a:t>Add picture</a:t>
            </a:r>
          </a:p>
        </p:txBody>
      </p:sp>
      <p:sp>
        <p:nvSpPr>
          <p:cNvPr id="18" name="Picture Placeholder 5"/>
          <p:cNvSpPr>
            <a:spLocks noGrp="1"/>
          </p:cNvSpPr>
          <p:nvPr>
            <p:ph type="pic" sz="quarter" idx="16" hasCustomPrompt="1"/>
          </p:nvPr>
        </p:nvSpPr>
        <p:spPr>
          <a:xfrm>
            <a:off x="6126840" y="3087658"/>
            <a:ext cx="2808000" cy="2717830"/>
          </a:xfrm>
          <a:prstGeom prst="rect">
            <a:avLst/>
          </a:prstGeom>
          <a:noFill/>
          <a:ln>
            <a:noFill/>
          </a:ln>
        </p:spPr>
        <p:txBody>
          <a:bodyPr anchor="t"/>
          <a:lstStyle>
            <a:lvl1pPr marL="0" indent="0" algn="l">
              <a:buNone/>
              <a:defRPr sz="1291">
                <a:solidFill>
                  <a:schemeClr val="bg2"/>
                </a:solidFill>
                <a:latin typeface="+mn-lt"/>
              </a:defRPr>
            </a:lvl1pPr>
          </a:lstStyle>
          <a:p>
            <a:r>
              <a:rPr lang="en-ZA" dirty="0"/>
              <a:t>Add picture</a:t>
            </a:r>
          </a:p>
        </p:txBody>
      </p:sp>
      <p:sp>
        <p:nvSpPr>
          <p:cNvPr id="19" name="Picture Placeholder 5"/>
          <p:cNvSpPr>
            <a:spLocks noGrp="1"/>
          </p:cNvSpPr>
          <p:nvPr>
            <p:ph type="pic" sz="quarter" idx="17" hasCustomPrompt="1"/>
          </p:nvPr>
        </p:nvSpPr>
        <p:spPr>
          <a:xfrm>
            <a:off x="3252268" y="400597"/>
            <a:ext cx="2808000" cy="2624235"/>
          </a:xfrm>
          <a:prstGeom prst="rect">
            <a:avLst/>
          </a:prstGeom>
          <a:noFill/>
          <a:ln>
            <a:noFill/>
          </a:ln>
        </p:spPr>
        <p:txBody>
          <a:bodyPr anchor="t"/>
          <a:lstStyle>
            <a:lvl1pPr marL="0" indent="0" algn="l">
              <a:buNone/>
              <a:defRPr sz="1291">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252268" y="3087658"/>
            <a:ext cx="2808000" cy="2717830"/>
          </a:xfrm>
          <a:prstGeom prst="rect">
            <a:avLst/>
          </a:prstGeom>
          <a:noFill/>
          <a:ln>
            <a:noFill/>
          </a:ln>
        </p:spPr>
        <p:txBody>
          <a:bodyPr anchor="t"/>
          <a:lstStyle>
            <a:lvl1pPr marL="0" indent="0" algn="l">
              <a:buNone/>
              <a:defRPr sz="1291">
                <a:solidFill>
                  <a:schemeClr val="bg2"/>
                </a:solidFill>
                <a:latin typeface="+mn-lt"/>
              </a:defRPr>
            </a:lvl1pPr>
          </a:lstStyle>
          <a:p>
            <a:r>
              <a:rPr lang="en-ZA" dirty="0"/>
              <a:t>Add picture</a:t>
            </a:r>
          </a:p>
        </p:txBody>
      </p:sp>
    </p:spTree>
    <p:extLst>
      <p:ext uri="{BB962C8B-B14F-4D97-AF65-F5344CB8AC3E}">
        <p14:creationId xmlns:p14="http://schemas.microsoft.com/office/powerpoint/2010/main" val="271824979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Full page picture split into 8">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377695" y="374469"/>
            <a:ext cx="11424838" cy="5422311"/>
          </a:xfrm>
          <a:prstGeom prst="rect">
            <a:avLst/>
          </a:prstGeom>
          <a:noFill/>
          <a:ln>
            <a:noFill/>
          </a:ln>
        </p:spPr>
        <p:txBody>
          <a:bodyPr anchor="t"/>
          <a:lstStyle>
            <a:lvl1pPr marL="0" indent="0" algn="l">
              <a:buNone/>
              <a:defRPr sz="1291">
                <a:solidFill>
                  <a:schemeClr val="bg2"/>
                </a:solidFill>
                <a:latin typeface="+mn-lt"/>
              </a:defRPr>
            </a:lvl1pPr>
          </a:lstStyle>
          <a:p>
            <a:r>
              <a:rPr lang="en-ZA" dirty="0"/>
              <a:t>Add picture</a:t>
            </a:r>
          </a:p>
        </p:txBody>
      </p:sp>
      <p:sp>
        <p:nvSpPr>
          <p:cNvPr id="15" name="Rectangle 14"/>
          <p:cNvSpPr/>
          <p:nvPr userDrawn="1"/>
        </p:nvSpPr>
        <p:spPr>
          <a:xfrm>
            <a:off x="3201707" y="348344"/>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52">
              <a:solidFill>
                <a:srgbClr val="A2AAAD"/>
              </a:solidFill>
            </a:endParaRPr>
          </a:p>
        </p:txBody>
      </p:sp>
      <p:sp>
        <p:nvSpPr>
          <p:cNvPr id="21" name="Rectangle 20"/>
          <p:cNvSpPr/>
          <p:nvPr userDrawn="1"/>
        </p:nvSpPr>
        <p:spPr>
          <a:xfrm>
            <a:off x="6046673" y="348344"/>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52">
              <a:solidFill>
                <a:srgbClr val="A2AAAD"/>
              </a:solidFill>
            </a:endParaRPr>
          </a:p>
        </p:txBody>
      </p:sp>
      <p:sp>
        <p:nvSpPr>
          <p:cNvPr id="22" name="Rectangle 21"/>
          <p:cNvSpPr/>
          <p:nvPr userDrawn="1"/>
        </p:nvSpPr>
        <p:spPr>
          <a:xfrm>
            <a:off x="8935183" y="348344"/>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52">
              <a:solidFill>
                <a:srgbClr val="A2AAAD"/>
              </a:solidFill>
            </a:endParaRPr>
          </a:p>
        </p:txBody>
      </p:sp>
      <p:sp>
        <p:nvSpPr>
          <p:cNvPr id="23" name="Rectangle 22"/>
          <p:cNvSpPr/>
          <p:nvPr userDrawn="1"/>
        </p:nvSpPr>
        <p:spPr>
          <a:xfrm>
            <a:off x="377695" y="3049916"/>
            <a:ext cx="11448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52">
              <a:solidFill>
                <a:srgbClr val="A2AAAD"/>
              </a:solidFill>
            </a:endParaRPr>
          </a:p>
        </p:txBody>
      </p:sp>
    </p:spTree>
    <p:extLst>
      <p:ext uri="{BB962C8B-B14F-4D97-AF65-F5344CB8AC3E}">
        <p14:creationId xmlns:p14="http://schemas.microsoft.com/office/powerpoint/2010/main" val="1016636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pictur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6" y="1524003"/>
            <a:ext cx="11424839" cy="4784725"/>
          </a:xfrm>
          <a:prstGeom prst="rect">
            <a:avLst/>
          </a:prstGeom>
          <a:noFill/>
          <a:ln>
            <a:noFill/>
          </a:ln>
        </p:spPr>
        <p:txBody>
          <a:bodyPr anchor="ctr"/>
          <a:lstStyle>
            <a:lvl1pPr marL="0" indent="0" algn="ctr">
              <a:buNone/>
              <a:defRPr sz="1600" baseline="0">
                <a:solidFill>
                  <a:schemeClr val="tx2"/>
                </a:solidFill>
                <a:latin typeface="+mn-lt"/>
              </a:defRPr>
            </a:lvl1pPr>
          </a:lstStyle>
          <a:p>
            <a:r>
              <a:rPr lang="en-ZA" dirty="0"/>
              <a:t>When you need slides that give Images sufficient display space</a:t>
            </a:r>
          </a:p>
        </p:txBody>
      </p:sp>
      <p:sp>
        <p:nvSpPr>
          <p:cNvPr id="4" name="Text Placeholder 3"/>
          <p:cNvSpPr>
            <a:spLocks noGrp="1"/>
          </p:cNvSpPr>
          <p:nvPr>
            <p:ph type="body" sz="quarter" idx="10" hasCustomPrompt="1"/>
          </p:nvPr>
        </p:nvSpPr>
        <p:spPr>
          <a:xfrm>
            <a:off x="380473" y="991554"/>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7" name="Straight Connector 6"/>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41702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8 Full page pictures split">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6081712" y="361996"/>
            <a:ext cx="5720822" cy="5443493"/>
          </a:xfrm>
          <a:prstGeom prst="rect">
            <a:avLst/>
          </a:prstGeom>
          <a:noFill/>
          <a:ln>
            <a:noFill/>
          </a:ln>
        </p:spPr>
        <p:txBody>
          <a:bodyPr anchor="t"/>
          <a:lstStyle>
            <a:lvl1pPr marL="0" indent="0" algn="l">
              <a:buNone/>
              <a:defRPr sz="1291">
                <a:solidFill>
                  <a:schemeClr val="bg2"/>
                </a:solidFill>
                <a:latin typeface="+mn-lt"/>
              </a:defRPr>
            </a:lvl1pPr>
          </a:lstStyle>
          <a:p>
            <a:r>
              <a:rPr lang="en-ZA" dirty="0"/>
              <a:t>Add picture</a:t>
            </a:r>
          </a:p>
        </p:txBody>
      </p:sp>
      <p:sp>
        <p:nvSpPr>
          <p:cNvPr id="11" name="Picture Placeholder 5"/>
          <p:cNvSpPr>
            <a:spLocks noGrp="1"/>
          </p:cNvSpPr>
          <p:nvPr userDrawn="1">
            <p:ph type="pic" sz="quarter" idx="12" hasCustomPrompt="1"/>
          </p:nvPr>
        </p:nvSpPr>
        <p:spPr>
          <a:xfrm>
            <a:off x="377694" y="361995"/>
            <a:ext cx="2819780" cy="2687919"/>
          </a:xfrm>
          <a:prstGeom prst="rect">
            <a:avLst/>
          </a:prstGeom>
          <a:noFill/>
          <a:ln>
            <a:noFill/>
          </a:ln>
        </p:spPr>
        <p:txBody>
          <a:bodyPr anchor="t"/>
          <a:lstStyle>
            <a:lvl1pPr marL="0" indent="0" algn="l">
              <a:buNone/>
              <a:defRPr sz="1291">
                <a:solidFill>
                  <a:schemeClr val="bg2"/>
                </a:solidFill>
                <a:latin typeface="+mn-lt"/>
              </a:defRPr>
            </a:lvl1pPr>
          </a:lstStyle>
          <a:p>
            <a:r>
              <a:rPr lang="en-ZA" dirty="0"/>
              <a:t>Add picture</a:t>
            </a:r>
          </a:p>
        </p:txBody>
      </p:sp>
      <p:sp>
        <p:nvSpPr>
          <p:cNvPr id="12" name="Picture Placeholder 5"/>
          <p:cNvSpPr>
            <a:spLocks noGrp="1"/>
          </p:cNvSpPr>
          <p:nvPr userDrawn="1">
            <p:ph type="pic" sz="quarter" idx="13" hasCustomPrompt="1"/>
          </p:nvPr>
        </p:nvSpPr>
        <p:spPr>
          <a:xfrm>
            <a:off x="377694" y="3077521"/>
            <a:ext cx="2819780" cy="2727967"/>
          </a:xfrm>
          <a:prstGeom prst="rect">
            <a:avLst/>
          </a:prstGeom>
          <a:noFill/>
          <a:ln>
            <a:noFill/>
          </a:ln>
        </p:spPr>
        <p:txBody>
          <a:bodyPr anchor="t"/>
          <a:lstStyle>
            <a:lvl1pPr marL="0" indent="0" algn="l">
              <a:buNone/>
              <a:defRPr sz="1291">
                <a:solidFill>
                  <a:schemeClr val="bg2"/>
                </a:solidFill>
                <a:latin typeface="+mn-lt"/>
              </a:defRPr>
            </a:lvl1pPr>
          </a:lstStyle>
          <a:p>
            <a:r>
              <a:rPr lang="en-ZA" dirty="0"/>
              <a:t>Add picture</a:t>
            </a:r>
          </a:p>
        </p:txBody>
      </p:sp>
      <p:sp>
        <p:nvSpPr>
          <p:cNvPr id="13" name="Picture Placeholder 5"/>
          <p:cNvSpPr>
            <a:spLocks noGrp="1"/>
          </p:cNvSpPr>
          <p:nvPr userDrawn="1">
            <p:ph type="pic" sz="quarter" idx="17" hasCustomPrompt="1"/>
          </p:nvPr>
        </p:nvSpPr>
        <p:spPr>
          <a:xfrm>
            <a:off x="3228712" y="361997"/>
            <a:ext cx="2813729" cy="2687918"/>
          </a:xfrm>
          <a:prstGeom prst="rect">
            <a:avLst/>
          </a:prstGeom>
          <a:noFill/>
          <a:ln>
            <a:noFill/>
          </a:ln>
        </p:spPr>
        <p:txBody>
          <a:bodyPr anchor="t"/>
          <a:lstStyle>
            <a:lvl1pPr marL="0" indent="0" algn="l">
              <a:buNone/>
              <a:defRPr sz="1291">
                <a:solidFill>
                  <a:schemeClr val="bg2"/>
                </a:solidFill>
                <a:latin typeface="+mn-lt"/>
              </a:defRPr>
            </a:lvl1pPr>
          </a:lstStyle>
          <a:p>
            <a:r>
              <a:rPr lang="en-ZA" dirty="0"/>
              <a:t>Add picture</a:t>
            </a:r>
          </a:p>
        </p:txBody>
      </p:sp>
      <p:sp>
        <p:nvSpPr>
          <p:cNvPr id="16" name="Picture Placeholder 5"/>
          <p:cNvSpPr>
            <a:spLocks noGrp="1"/>
          </p:cNvSpPr>
          <p:nvPr userDrawn="1">
            <p:ph type="pic" sz="quarter" idx="18" hasCustomPrompt="1"/>
          </p:nvPr>
        </p:nvSpPr>
        <p:spPr>
          <a:xfrm>
            <a:off x="3228712" y="3077521"/>
            <a:ext cx="2813729" cy="2727967"/>
          </a:xfrm>
          <a:prstGeom prst="rect">
            <a:avLst/>
          </a:prstGeom>
          <a:noFill/>
          <a:ln>
            <a:noFill/>
          </a:ln>
        </p:spPr>
        <p:txBody>
          <a:bodyPr anchor="t"/>
          <a:lstStyle>
            <a:lvl1pPr marL="0" indent="0" algn="l">
              <a:buNone/>
              <a:defRPr sz="1291">
                <a:solidFill>
                  <a:schemeClr val="bg2"/>
                </a:solidFill>
                <a:latin typeface="+mn-lt"/>
              </a:defRPr>
            </a:lvl1pPr>
          </a:lstStyle>
          <a:p>
            <a:r>
              <a:rPr lang="en-ZA" dirty="0"/>
              <a:t>Add picture</a:t>
            </a:r>
          </a:p>
        </p:txBody>
      </p:sp>
      <p:grpSp>
        <p:nvGrpSpPr>
          <p:cNvPr id="5" name="Group 4"/>
          <p:cNvGrpSpPr/>
          <p:nvPr userDrawn="1"/>
        </p:nvGrpSpPr>
        <p:grpSpPr>
          <a:xfrm>
            <a:off x="321712" y="348344"/>
            <a:ext cx="11480729" cy="5457145"/>
            <a:chOff x="321711" y="348343"/>
            <a:chExt cx="11480729" cy="5457145"/>
          </a:xfrm>
        </p:grpSpPr>
        <p:sp>
          <p:nvSpPr>
            <p:cNvPr id="24" name="Rectangle 23"/>
            <p:cNvSpPr/>
            <p:nvPr/>
          </p:nvSpPr>
          <p:spPr>
            <a:xfrm>
              <a:off x="8895440"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52">
                <a:solidFill>
                  <a:srgbClr val="A2AAAD"/>
                </a:solidFill>
              </a:endParaRPr>
            </a:p>
          </p:txBody>
        </p:sp>
        <p:sp>
          <p:nvSpPr>
            <p:cNvPr id="25" name="Rectangle 24"/>
            <p:cNvSpPr/>
            <p:nvPr/>
          </p:nvSpPr>
          <p:spPr>
            <a:xfrm>
              <a:off x="6042440"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52">
                <a:solidFill>
                  <a:srgbClr val="A2AAAD"/>
                </a:solidFill>
              </a:endParaRPr>
            </a:p>
          </p:txBody>
        </p:sp>
        <p:sp>
          <p:nvSpPr>
            <p:cNvPr id="18" name="Rectangle 17"/>
            <p:cNvSpPr/>
            <p:nvPr userDrawn="1"/>
          </p:nvSpPr>
          <p:spPr>
            <a:xfrm>
              <a:off x="3174711"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52">
                <a:solidFill>
                  <a:srgbClr val="A2AAAD"/>
                </a:solidFill>
              </a:endParaRPr>
            </a:p>
          </p:txBody>
        </p:sp>
        <p:sp>
          <p:nvSpPr>
            <p:cNvPr id="19" name="Rectangle 18"/>
            <p:cNvSpPr/>
            <p:nvPr userDrawn="1"/>
          </p:nvSpPr>
          <p:spPr>
            <a:xfrm>
              <a:off x="321711"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52">
                <a:solidFill>
                  <a:srgbClr val="A2AAAD"/>
                </a:solidFill>
              </a:endParaRPr>
            </a:p>
          </p:txBody>
        </p:sp>
        <p:sp>
          <p:nvSpPr>
            <p:cNvPr id="26" name="Rectangle 25"/>
            <p:cNvSpPr/>
            <p:nvPr userDrawn="1"/>
          </p:nvSpPr>
          <p:spPr>
            <a:xfrm>
              <a:off x="6040976"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52">
                <a:solidFill>
                  <a:srgbClr val="A2AAAD"/>
                </a:solidFill>
              </a:endParaRPr>
            </a:p>
          </p:txBody>
        </p:sp>
        <p:sp>
          <p:nvSpPr>
            <p:cNvPr id="27" name="Rectangle 26"/>
            <p:cNvSpPr/>
            <p:nvPr userDrawn="1"/>
          </p:nvSpPr>
          <p:spPr>
            <a:xfrm>
              <a:off x="6035075"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52">
                <a:solidFill>
                  <a:srgbClr val="A2AAAD"/>
                </a:solidFill>
              </a:endParaRPr>
            </a:p>
          </p:txBody>
        </p:sp>
      </p:grpSp>
    </p:spTree>
    <p:extLst>
      <p:ext uri="{BB962C8B-B14F-4D97-AF65-F5344CB8AC3E}">
        <p14:creationId xmlns:p14="http://schemas.microsoft.com/office/powerpoint/2010/main" val="161449087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ext and picture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3577"/>
            <a:ext cx="11422062" cy="339725"/>
          </a:xfrm>
          <a:prstGeom prst="rect">
            <a:avLst/>
          </a:prstGeom>
        </p:spPr>
        <p:txBody>
          <a:bodyPr lIns="0" tIns="0" rIns="0" bIns="0"/>
          <a:lstStyle>
            <a:lvl1pPr marL="0" indent="0">
              <a:buNone/>
              <a:defRPr sz="1532">
                <a:solidFill>
                  <a:schemeClr val="bg2"/>
                </a:solidFill>
                <a:latin typeface="+mn-lt"/>
              </a:defRPr>
            </a:lvl1pPr>
            <a:lvl2pPr marL="216451" indent="0">
              <a:buNone/>
              <a:defRPr sz="1613">
                <a:solidFill>
                  <a:schemeClr val="bg2"/>
                </a:solidFill>
                <a:latin typeface="+mn-lt"/>
              </a:defRPr>
            </a:lvl2pPr>
            <a:lvl3pPr marL="504627" indent="0">
              <a:buNone/>
              <a:defRPr sz="1613">
                <a:solidFill>
                  <a:schemeClr val="bg2"/>
                </a:solidFill>
                <a:latin typeface="+mn-lt"/>
              </a:defRPr>
            </a:lvl3pPr>
            <a:lvl4pPr marL="721079" indent="0">
              <a:buNone/>
              <a:defRPr sz="1613">
                <a:solidFill>
                  <a:schemeClr val="bg2"/>
                </a:solidFill>
                <a:latin typeface="+mn-lt"/>
              </a:defRPr>
            </a:lvl4pPr>
            <a:lvl5pPr marL="938811" indent="0">
              <a:buNone/>
              <a:defRPr sz="1613">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2291" y="1533392"/>
            <a:ext cx="5331824" cy="4272097"/>
          </a:xfrm>
          <a:prstGeom prst="rect">
            <a:avLst/>
          </a:prstGeom>
        </p:spPr>
        <p:txBody>
          <a:bodyPr lIns="0" tIns="0" rIns="0" bIns="0"/>
          <a:lstStyle>
            <a:lvl1pPr>
              <a:defRPr lang="en-US" sz="1452" dirty="0" smtClean="0">
                <a:solidFill>
                  <a:schemeClr val="bg2"/>
                </a:solidFill>
                <a:latin typeface="+mn-lt"/>
              </a:defRPr>
            </a:lvl1pPr>
            <a:lvl2pPr>
              <a:defRPr lang="en-US" sz="1291" dirty="0" smtClean="0">
                <a:solidFill>
                  <a:schemeClr val="bg2"/>
                </a:solidFill>
                <a:latin typeface="+mn-lt"/>
              </a:defRPr>
            </a:lvl2pPr>
            <a:lvl3pPr>
              <a:defRPr lang="en-US" sz="1130" dirty="0" smtClean="0">
                <a:solidFill>
                  <a:schemeClr val="bg2"/>
                </a:solidFill>
                <a:latin typeface="+mn-lt"/>
              </a:defRPr>
            </a:lvl3pPr>
            <a:lvl4pPr>
              <a:defRPr lang="en-US" sz="1130" dirty="0" smtClean="0">
                <a:solidFill>
                  <a:schemeClr val="bg2"/>
                </a:solidFill>
                <a:latin typeface="+mn-lt"/>
              </a:defRPr>
            </a:lvl4pPr>
            <a:lvl5pPr>
              <a:defRPr lang="en-ZA" sz="1130" dirty="0">
                <a:solidFill>
                  <a:schemeClr val="bg2"/>
                </a:solidFill>
                <a:latin typeface="+mn-lt"/>
              </a:defRPr>
            </a:lvl5pPr>
          </a:lstStyle>
          <a:p>
            <a:pPr marL="147290" lvl="0" indent="-147290">
              <a:lnSpc>
                <a:spcPct val="100000"/>
              </a:lnSpc>
              <a:spcBef>
                <a:spcPts val="0"/>
              </a:spcBef>
              <a:spcAft>
                <a:spcPts val="242"/>
              </a:spcAft>
            </a:pPr>
            <a:r>
              <a:rPr lang="en-US" dirty="0"/>
              <a:t>First bullet</a:t>
            </a:r>
          </a:p>
          <a:p>
            <a:pPr marL="361179" lvl="1" indent="-144728">
              <a:lnSpc>
                <a:spcPct val="100000"/>
              </a:lnSpc>
              <a:spcBef>
                <a:spcPts val="0"/>
              </a:spcBef>
              <a:spcAft>
                <a:spcPts val="242"/>
              </a:spcAft>
            </a:pPr>
            <a:r>
              <a:rPr lang="en-US" dirty="0"/>
              <a:t>Second level</a:t>
            </a:r>
          </a:p>
          <a:p>
            <a:pPr marL="653197" lvl="2" indent="-148570">
              <a:lnSpc>
                <a:spcPct val="100000"/>
              </a:lnSpc>
              <a:spcBef>
                <a:spcPts val="0"/>
              </a:spcBef>
              <a:spcAft>
                <a:spcPts val="242"/>
              </a:spcAft>
            </a:pPr>
            <a:r>
              <a:rPr lang="en-US" dirty="0"/>
              <a:t>Third level</a:t>
            </a:r>
          </a:p>
          <a:p>
            <a:pPr marL="868368" lvl="3" indent="-147290">
              <a:lnSpc>
                <a:spcPct val="100000"/>
              </a:lnSpc>
              <a:spcBef>
                <a:spcPts val="0"/>
              </a:spcBef>
              <a:spcAft>
                <a:spcPts val="242"/>
              </a:spcAft>
            </a:pPr>
            <a:r>
              <a:rPr lang="en-US" dirty="0"/>
              <a:t>Fourth level</a:t>
            </a:r>
          </a:p>
          <a:p>
            <a:pPr marL="1083539" lvl="4" indent="-146008">
              <a:lnSpc>
                <a:spcPct val="100000"/>
              </a:lnSpc>
              <a:spcBef>
                <a:spcPts val="0"/>
              </a:spcBef>
              <a:spcAft>
                <a:spcPts val="242"/>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7" y="1533392"/>
            <a:ext cx="5340045" cy="4272097"/>
          </a:xfrm>
          <a:prstGeom prst="rect">
            <a:avLst/>
          </a:prstGeom>
          <a:noFill/>
          <a:ln>
            <a:noFill/>
          </a:ln>
        </p:spPr>
        <p:txBody>
          <a:bodyPr anchor="t"/>
          <a:lstStyle>
            <a:lvl1pPr marL="0" indent="0" algn="l">
              <a:buNone/>
              <a:defRPr sz="1291">
                <a:solidFill>
                  <a:schemeClr val="bg2"/>
                </a:solidFill>
                <a:latin typeface="+mn-lt"/>
              </a:defRPr>
            </a:lvl1pPr>
          </a:lstStyle>
          <a:p>
            <a:r>
              <a:rPr lang="en-ZA" dirty="0"/>
              <a:t>Add picture</a:t>
            </a:r>
          </a:p>
        </p:txBody>
      </p:sp>
      <p:cxnSp>
        <p:nvCxnSpPr>
          <p:cNvPr id="8" name="Straight Connector 7"/>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34229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ext and picture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1003508"/>
            <a:ext cx="11422062" cy="339725"/>
          </a:xfrm>
          <a:prstGeom prst="rect">
            <a:avLst/>
          </a:prstGeom>
        </p:spPr>
        <p:txBody>
          <a:bodyPr lIns="0" tIns="0" rIns="0" bIns="0"/>
          <a:lstStyle>
            <a:lvl1pPr marL="0" indent="0">
              <a:buNone/>
              <a:defRPr sz="1532">
                <a:solidFill>
                  <a:schemeClr val="bg2"/>
                </a:solidFill>
                <a:latin typeface="+mn-lt"/>
              </a:defRPr>
            </a:lvl1pPr>
            <a:lvl2pPr marL="216451" indent="0">
              <a:buNone/>
              <a:defRPr sz="1613">
                <a:solidFill>
                  <a:schemeClr val="bg2"/>
                </a:solidFill>
                <a:latin typeface="+mn-lt"/>
              </a:defRPr>
            </a:lvl2pPr>
            <a:lvl3pPr marL="504627" indent="0">
              <a:buNone/>
              <a:defRPr sz="1613">
                <a:solidFill>
                  <a:schemeClr val="bg2"/>
                </a:solidFill>
                <a:latin typeface="+mn-lt"/>
              </a:defRPr>
            </a:lvl3pPr>
            <a:lvl4pPr marL="721079" indent="0">
              <a:buNone/>
              <a:defRPr sz="1613">
                <a:solidFill>
                  <a:schemeClr val="bg2"/>
                </a:solidFill>
                <a:latin typeface="+mn-lt"/>
              </a:defRPr>
            </a:lvl4pPr>
            <a:lvl5pPr marL="938811" indent="0">
              <a:buNone/>
              <a:defRPr sz="1613">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1000" y="1533392"/>
            <a:ext cx="5331824" cy="4272097"/>
          </a:xfrm>
          <a:prstGeom prst="rect">
            <a:avLst/>
          </a:prstGeom>
        </p:spPr>
        <p:txBody>
          <a:bodyPr lIns="0" tIns="0" rIns="0" bIns="0"/>
          <a:lstStyle>
            <a:lvl1pPr>
              <a:spcBef>
                <a:spcPts val="0"/>
              </a:spcBef>
              <a:defRPr lang="en-US" sz="1452" dirty="0" smtClean="0">
                <a:solidFill>
                  <a:schemeClr val="bg2"/>
                </a:solidFill>
                <a:latin typeface="+mn-lt"/>
              </a:defRPr>
            </a:lvl1pPr>
            <a:lvl2pPr>
              <a:spcBef>
                <a:spcPts val="0"/>
              </a:spcBef>
              <a:defRPr lang="en-US" sz="1291" dirty="0" smtClean="0">
                <a:solidFill>
                  <a:schemeClr val="bg2"/>
                </a:solidFill>
                <a:latin typeface="+mn-lt"/>
              </a:defRPr>
            </a:lvl2pPr>
            <a:lvl3pPr>
              <a:spcBef>
                <a:spcPts val="0"/>
              </a:spcBef>
              <a:defRPr lang="en-US" sz="1130" dirty="0" smtClean="0">
                <a:solidFill>
                  <a:schemeClr val="bg2"/>
                </a:solidFill>
                <a:latin typeface="+mn-lt"/>
              </a:defRPr>
            </a:lvl3pPr>
            <a:lvl4pPr>
              <a:spcBef>
                <a:spcPts val="0"/>
              </a:spcBef>
              <a:defRPr lang="en-US" sz="1130" dirty="0" smtClean="0">
                <a:solidFill>
                  <a:schemeClr val="bg2"/>
                </a:solidFill>
                <a:latin typeface="+mn-lt"/>
              </a:defRPr>
            </a:lvl4pPr>
            <a:lvl5pPr>
              <a:spcBef>
                <a:spcPts val="0"/>
              </a:spcBef>
              <a:defRPr lang="en-ZA" sz="1130" dirty="0">
                <a:solidFill>
                  <a:schemeClr val="bg2"/>
                </a:solidFill>
                <a:latin typeface="+mn-lt"/>
              </a:defRPr>
            </a:lvl5pPr>
          </a:lstStyle>
          <a:p>
            <a:pPr marL="147290" lvl="0" indent="-147290">
              <a:lnSpc>
                <a:spcPct val="100000"/>
              </a:lnSpc>
              <a:spcAft>
                <a:spcPts val="242"/>
              </a:spcAft>
            </a:pPr>
            <a:r>
              <a:rPr lang="en-US" dirty="0"/>
              <a:t>First bullet</a:t>
            </a:r>
          </a:p>
          <a:p>
            <a:pPr marL="361179" lvl="1" indent="-144728">
              <a:lnSpc>
                <a:spcPct val="100000"/>
              </a:lnSpc>
              <a:spcAft>
                <a:spcPts val="242"/>
              </a:spcAft>
            </a:pPr>
            <a:r>
              <a:rPr lang="en-US" dirty="0"/>
              <a:t>Second level</a:t>
            </a:r>
          </a:p>
          <a:p>
            <a:pPr marL="653197" lvl="2" indent="-148570">
              <a:lnSpc>
                <a:spcPct val="100000"/>
              </a:lnSpc>
              <a:spcAft>
                <a:spcPts val="242"/>
              </a:spcAft>
            </a:pPr>
            <a:r>
              <a:rPr lang="en-US" dirty="0"/>
              <a:t>Third level</a:t>
            </a:r>
          </a:p>
          <a:p>
            <a:pPr marL="868368" lvl="3" indent="-147290">
              <a:lnSpc>
                <a:spcPct val="100000"/>
              </a:lnSpc>
              <a:spcAft>
                <a:spcPts val="242"/>
              </a:spcAft>
            </a:pPr>
            <a:r>
              <a:rPr lang="en-US" dirty="0"/>
              <a:t>Fourth level</a:t>
            </a:r>
          </a:p>
          <a:p>
            <a:pPr marL="1083539" lvl="4" indent="-146008">
              <a:lnSpc>
                <a:spcPct val="100000"/>
              </a:lnSpc>
              <a:spcAft>
                <a:spcPts val="242"/>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61760" y="1533392"/>
            <a:ext cx="5340045" cy="4272097"/>
          </a:xfrm>
          <a:prstGeom prst="rect">
            <a:avLst/>
          </a:prstGeom>
          <a:noFill/>
          <a:ln>
            <a:noFill/>
          </a:ln>
        </p:spPr>
        <p:txBody>
          <a:bodyPr anchor="t"/>
          <a:lstStyle>
            <a:lvl1pPr marL="0" indent="0" algn="l">
              <a:buNone/>
              <a:defRPr sz="1291">
                <a:solidFill>
                  <a:schemeClr val="bg2"/>
                </a:solidFill>
                <a:latin typeface="+mn-lt"/>
              </a:defRPr>
            </a:lvl1pPr>
          </a:lstStyle>
          <a:p>
            <a:r>
              <a:rPr lang="en-ZA" dirty="0"/>
              <a:t>Add picture</a:t>
            </a:r>
          </a:p>
        </p:txBody>
      </p:sp>
      <p:cxnSp>
        <p:nvCxnSpPr>
          <p:cNvPr id="8" name="Straight Connector 7"/>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65064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ext and two pictures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3371"/>
            <a:ext cx="11422062" cy="339725"/>
          </a:xfrm>
          <a:prstGeom prst="rect">
            <a:avLst/>
          </a:prstGeom>
        </p:spPr>
        <p:txBody>
          <a:bodyPr lIns="0" tIns="0" rIns="0" bIns="0"/>
          <a:lstStyle>
            <a:lvl1pPr marL="0" indent="0">
              <a:buNone/>
              <a:defRPr sz="1532">
                <a:solidFill>
                  <a:schemeClr val="bg2"/>
                </a:solidFill>
                <a:latin typeface="+mn-lt"/>
              </a:defRPr>
            </a:lvl1pPr>
            <a:lvl2pPr marL="216451" indent="0">
              <a:buNone/>
              <a:defRPr sz="1613">
                <a:solidFill>
                  <a:schemeClr val="bg2"/>
                </a:solidFill>
                <a:latin typeface="+mn-lt"/>
              </a:defRPr>
            </a:lvl2pPr>
            <a:lvl3pPr marL="504627" indent="0">
              <a:buNone/>
              <a:defRPr sz="1613">
                <a:solidFill>
                  <a:schemeClr val="bg2"/>
                </a:solidFill>
                <a:latin typeface="+mn-lt"/>
              </a:defRPr>
            </a:lvl3pPr>
            <a:lvl4pPr marL="721079" indent="0">
              <a:buNone/>
              <a:defRPr sz="1613">
                <a:solidFill>
                  <a:schemeClr val="bg2"/>
                </a:solidFill>
                <a:latin typeface="+mn-lt"/>
              </a:defRPr>
            </a:lvl4pPr>
            <a:lvl5pPr marL="938811" indent="0">
              <a:buNone/>
              <a:defRPr sz="1613">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7696" y="1533392"/>
            <a:ext cx="5706291" cy="1889078"/>
          </a:xfrm>
          <a:prstGeom prst="rect">
            <a:avLst/>
          </a:prstGeom>
        </p:spPr>
        <p:txBody>
          <a:bodyPr lIns="0" tIns="0" rIns="0" bIns="0"/>
          <a:lstStyle>
            <a:lvl1pPr>
              <a:defRPr lang="en-US" sz="1452" dirty="0" smtClean="0">
                <a:solidFill>
                  <a:schemeClr val="bg2"/>
                </a:solidFill>
                <a:latin typeface="+mn-lt"/>
              </a:defRPr>
            </a:lvl1pPr>
            <a:lvl2pPr>
              <a:defRPr lang="en-US" sz="1291" dirty="0" smtClean="0">
                <a:solidFill>
                  <a:schemeClr val="bg2"/>
                </a:solidFill>
                <a:latin typeface="+mn-lt"/>
              </a:defRPr>
            </a:lvl2pPr>
            <a:lvl3pPr>
              <a:defRPr lang="en-US" sz="1130" dirty="0" smtClean="0">
                <a:solidFill>
                  <a:schemeClr val="bg2"/>
                </a:solidFill>
                <a:latin typeface="+mn-lt"/>
              </a:defRPr>
            </a:lvl3pPr>
            <a:lvl4pPr>
              <a:defRPr lang="en-US" sz="1130" dirty="0" smtClean="0">
                <a:solidFill>
                  <a:schemeClr val="bg2"/>
                </a:solidFill>
                <a:latin typeface="+mn-lt"/>
              </a:defRPr>
            </a:lvl4pPr>
            <a:lvl5pPr>
              <a:defRPr lang="en-ZA" sz="1130" dirty="0">
                <a:solidFill>
                  <a:schemeClr val="bg2"/>
                </a:solidFill>
                <a:latin typeface="+mn-lt"/>
              </a:defRPr>
            </a:lvl5pPr>
          </a:lstStyle>
          <a:p>
            <a:pPr marL="147290" lvl="0" indent="-147290">
              <a:lnSpc>
                <a:spcPct val="100000"/>
              </a:lnSpc>
              <a:spcBef>
                <a:spcPts val="0"/>
              </a:spcBef>
              <a:spcAft>
                <a:spcPts val="242"/>
              </a:spcAft>
            </a:pPr>
            <a:r>
              <a:rPr lang="en-US" dirty="0"/>
              <a:t>First bullet</a:t>
            </a:r>
          </a:p>
          <a:p>
            <a:pPr marL="361179" lvl="1" indent="-144728">
              <a:lnSpc>
                <a:spcPct val="100000"/>
              </a:lnSpc>
              <a:spcBef>
                <a:spcPts val="0"/>
              </a:spcBef>
              <a:spcAft>
                <a:spcPts val="242"/>
              </a:spcAft>
            </a:pPr>
            <a:r>
              <a:rPr lang="en-US" dirty="0"/>
              <a:t>Second level</a:t>
            </a:r>
          </a:p>
          <a:p>
            <a:pPr marL="653197" lvl="2" indent="-148570">
              <a:lnSpc>
                <a:spcPct val="100000"/>
              </a:lnSpc>
              <a:spcBef>
                <a:spcPts val="0"/>
              </a:spcBef>
              <a:spcAft>
                <a:spcPts val="242"/>
              </a:spcAft>
            </a:pPr>
            <a:r>
              <a:rPr lang="en-US" dirty="0"/>
              <a:t>Third level</a:t>
            </a:r>
          </a:p>
          <a:p>
            <a:pPr marL="868368" lvl="3" indent="-147290">
              <a:lnSpc>
                <a:spcPct val="100000"/>
              </a:lnSpc>
              <a:spcBef>
                <a:spcPts val="0"/>
              </a:spcBef>
              <a:spcAft>
                <a:spcPts val="242"/>
              </a:spcAft>
            </a:pPr>
            <a:r>
              <a:rPr lang="en-US" dirty="0"/>
              <a:t>Fourth level</a:t>
            </a:r>
          </a:p>
          <a:p>
            <a:pPr marL="1083539" lvl="4" indent="-146008">
              <a:lnSpc>
                <a:spcPct val="100000"/>
              </a:lnSpc>
              <a:spcBef>
                <a:spcPts val="0"/>
              </a:spcBef>
              <a:spcAft>
                <a:spcPts val="242"/>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7" y="1533392"/>
            <a:ext cx="5340045" cy="4272097"/>
          </a:xfrm>
          <a:prstGeom prst="rect">
            <a:avLst/>
          </a:prstGeom>
          <a:noFill/>
          <a:ln>
            <a:noFill/>
          </a:ln>
        </p:spPr>
        <p:txBody>
          <a:bodyPr anchor="t"/>
          <a:lstStyle>
            <a:lvl1pPr marL="0" indent="0" algn="l">
              <a:buNone/>
              <a:defRPr sz="1291">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77696" y="3631474"/>
            <a:ext cx="5709595" cy="2174014"/>
          </a:xfrm>
          <a:prstGeom prst="rect">
            <a:avLst/>
          </a:prstGeom>
        </p:spPr>
        <p:txBody>
          <a:bodyPr lIns="0" tIns="0" rIns="0" bIns="0"/>
          <a:lstStyle>
            <a:lvl1pPr marL="0" indent="0">
              <a:buNone/>
              <a:defRPr lang="en-ZA" sz="1452" dirty="0">
                <a:solidFill>
                  <a:schemeClr val="bg2"/>
                </a:solidFill>
                <a:latin typeface="+mn-lt"/>
              </a:defRPr>
            </a:lvl1pPr>
          </a:lstStyle>
          <a:p>
            <a:pPr marL="147290" lvl="0" indent="-147290">
              <a:lnSpc>
                <a:spcPct val="100000"/>
              </a:lnSpc>
              <a:spcBef>
                <a:spcPts val="0"/>
              </a:spcBef>
              <a:spcAft>
                <a:spcPts val="242"/>
              </a:spcAft>
            </a:pPr>
            <a:r>
              <a:rPr lang="en-ZA" dirty="0"/>
              <a:t>Add picture</a:t>
            </a:r>
          </a:p>
        </p:txBody>
      </p:sp>
      <p:cxnSp>
        <p:nvCxnSpPr>
          <p:cNvPr id="9" name="Straight Connector 8"/>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55755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ext, chart and picture white">
    <p:bg>
      <p:bgPr>
        <a:solidFill>
          <a:schemeClr val="tx2"/>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377696" y="3632200"/>
            <a:ext cx="5709595" cy="2173288"/>
          </a:xfrm>
          <a:prstGeom prst="rect">
            <a:avLst/>
          </a:prstGeom>
        </p:spPr>
        <p:txBody>
          <a:bodyPr/>
          <a:lstStyle>
            <a:lvl1pPr marL="0" indent="0">
              <a:buNone/>
              <a:defRPr sz="1452">
                <a:solidFill>
                  <a:schemeClr val="bg2"/>
                </a:solidFill>
                <a:latin typeface="+mn-lt"/>
              </a:defRPr>
            </a:lvl1pPr>
          </a:lstStyle>
          <a:p>
            <a:r>
              <a:rPr lang="en-ZA" dirty="0"/>
              <a:t>Add chart</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1532">
                <a:solidFill>
                  <a:schemeClr val="bg2"/>
                </a:solidFill>
                <a:latin typeface="+mn-lt"/>
              </a:defRPr>
            </a:lvl1pPr>
            <a:lvl2pPr marL="216451" indent="0">
              <a:buNone/>
              <a:defRPr sz="1613">
                <a:solidFill>
                  <a:schemeClr val="bg2"/>
                </a:solidFill>
                <a:latin typeface="+mn-lt"/>
              </a:defRPr>
            </a:lvl2pPr>
            <a:lvl3pPr marL="504627" indent="0">
              <a:buNone/>
              <a:defRPr sz="1613">
                <a:solidFill>
                  <a:schemeClr val="bg2"/>
                </a:solidFill>
                <a:latin typeface="+mn-lt"/>
              </a:defRPr>
            </a:lvl3pPr>
            <a:lvl4pPr marL="721079" indent="0">
              <a:buNone/>
              <a:defRPr sz="1613">
                <a:solidFill>
                  <a:schemeClr val="bg2"/>
                </a:solidFill>
                <a:latin typeface="+mn-lt"/>
              </a:defRPr>
            </a:lvl4pPr>
            <a:lvl5pPr marL="938811" indent="0">
              <a:buNone/>
              <a:defRPr sz="1613">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1001" y="1533392"/>
            <a:ext cx="5706291" cy="1889078"/>
          </a:xfrm>
          <a:prstGeom prst="rect">
            <a:avLst/>
          </a:prstGeom>
        </p:spPr>
        <p:txBody>
          <a:bodyPr lIns="0" tIns="0" rIns="0" bIns="0"/>
          <a:lstStyle>
            <a:lvl1pPr>
              <a:spcBef>
                <a:spcPts val="0"/>
              </a:spcBef>
              <a:defRPr lang="en-US" sz="1452" dirty="0" smtClean="0">
                <a:solidFill>
                  <a:schemeClr val="bg2"/>
                </a:solidFill>
                <a:latin typeface="+mn-lt"/>
              </a:defRPr>
            </a:lvl1pPr>
            <a:lvl2pPr>
              <a:spcBef>
                <a:spcPts val="0"/>
              </a:spcBef>
              <a:defRPr lang="en-US" sz="1291" dirty="0" smtClean="0">
                <a:solidFill>
                  <a:schemeClr val="bg2"/>
                </a:solidFill>
                <a:latin typeface="+mn-lt"/>
              </a:defRPr>
            </a:lvl2pPr>
            <a:lvl3pPr>
              <a:spcBef>
                <a:spcPts val="0"/>
              </a:spcBef>
              <a:defRPr lang="en-US" sz="1130" dirty="0" smtClean="0">
                <a:solidFill>
                  <a:schemeClr val="bg2"/>
                </a:solidFill>
                <a:latin typeface="+mn-lt"/>
              </a:defRPr>
            </a:lvl3pPr>
            <a:lvl4pPr>
              <a:spcBef>
                <a:spcPts val="0"/>
              </a:spcBef>
              <a:defRPr lang="en-US" sz="1130" dirty="0" smtClean="0">
                <a:solidFill>
                  <a:schemeClr val="bg2"/>
                </a:solidFill>
                <a:latin typeface="+mn-lt"/>
              </a:defRPr>
            </a:lvl4pPr>
            <a:lvl5pPr>
              <a:spcBef>
                <a:spcPts val="0"/>
              </a:spcBef>
              <a:defRPr lang="en-ZA" sz="1130" dirty="0">
                <a:solidFill>
                  <a:schemeClr val="bg2"/>
                </a:solidFill>
                <a:latin typeface="+mn-lt"/>
              </a:defRPr>
            </a:lvl5pPr>
          </a:lstStyle>
          <a:p>
            <a:pPr marL="147290" lvl="0" indent="-147290">
              <a:lnSpc>
                <a:spcPct val="100000"/>
              </a:lnSpc>
              <a:spcAft>
                <a:spcPts val="242"/>
              </a:spcAft>
            </a:pPr>
            <a:r>
              <a:rPr lang="en-US" dirty="0"/>
              <a:t>First bullet</a:t>
            </a:r>
          </a:p>
          <a:p>
            <a:pPr marL="361179" lvl="1" indent="-144728">
              <a:lnSpc>
                <a:spcPct val="100000"/>
              </a:lnSpc>
              <a:spcAft>
                <a:spcPts val="242"/>
              </a:spcAft>
            </a:pPr>
            <a:r>
              <a:rPr lang="en-US" dirty="0"/>
              <a:t>Second level</a:t>
            </a:r>
          </a:p>
          <a:p>
            <a:pPr marL="653197" lvl="2" indent="-148570">
              <a:lnSpc>
                <a:spcPct val="100000"/>
              </a:lnSpc>
              <a:spcAft>
                <a:spcPts val="242"/>
              </a:spcAft>
            </a:pPr>
            <a:r>
              <a:rPr lang="en-US" dirty="0"/>
              <a:t>Third level</a:t>
            </a:r>
          </a:p>
          <a:p>
            <a:pPr marL="868368" lvl="3" indent="-147290">
              <a:lnSpc>
                <a:spcPct val="100000"/>
              </a:lnSpc>
              <a:spcAft>
                <a:spcPts val="242"/>
              </a:spcAft>
            </a:pPr>
            <a:r>
              <a:rPr lang="en-US" dirty="0"/>
              <a:t>Fourth level</a:t>
            </a:r>
          </a:p>
          <a:p>
            <a:pPr marL="1083539" lvl="4" indent="-146008">
              <a:lnSpc>
                <a:spcPct val="100000"/>
              </a:lnSpc>
              <a:spcAft>
                <a:spcPts val="242"/>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7" y="1533392"/>
            <a:ext cx="5340045" cy="4272097"/>
          </a:xfrm>
          <a:prstGeom prst="rect">
            <a:avLst/>
          </a:prstGeom>
          <a:noFill/>
          <a:ln>
            <a:noFill/>
          </a:ln>
        </p:spPr>
        <p:txBody>
          <a:bodyPr anchor="t"/>
          <a:lstStyle>
            <a:lvl1pPr marL="0" indent="0" algn="l">
              <a:buNone/>
              <a:defRPr sz="1291">
                <a:solidFill>
                  <a:schemeClr val="bg2"/>
                </a:solidFill>
                <a:latin typeface="+mn-lt"/>
              </a:defRPr>
            </a:lvl1pPr>
          </a:lstStyle>
          <a:p>
            <a:r>
              <a:rPr lang="en-ZA" dirty="0"/>
              <a:t>Add picture</a:t>
            </a:r>
          </a:p>
        </p:txBody>
      </p:sp>
      <p:cxnSp>
        <p:nvCxnSpPr>
          <p:cNvPr id="8" name="Straight Connector 7"/>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05025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12192000" cy="6858000"/>
          </a:xfrm>
          <a:prstGeom prst="rect">
            <a:avLst/>
          </a:prstGeom>
          <a:noFill/>
          <a:ln>
            <a:noFill/>
          </a:ln>
        </p:spPr>
        <p:txBody>
          <a:bodyPr anchor="ctr"/>
          <a:lstStyle>
            <a:lvl1pPr marL="0" indent="0" algn="ctr">
              <a:buNone/>
              <a:defRPr sz="1291">
                <a:solidFill>
                  <a:schemeClr val="bg2"/>
                </a:solidFill>
                <a:latin typeface="+mn-lt"/>
              </a:defRPr>
            </a:lvl1pPr>
          </a:lstStyle>
          <a:p>
            <a:r>
              <a:rPr lang="en-ZA" dirty="0"/>
              <a:t>Add picture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8" y="1"/>
            <a:ext cx="5356352" cy="5738949"/>
          </a:xfrm>
          <a:prstGeom prst="rect">
            <a:avLst/>
          </a:prstGeom>
        </p:spPr>
      </p:pic>
      <p:sp>
        <p:nvSpPr>
          <p:cNvPr id="7" name="Title 6"/>
          <p:cNvSpPr>
            <a:spLocks noGrp="1"/>
          </p:cNvSpPr>
          <p:nvPr>
            <p:ph type="title" hasCustomPrompt="1"/>
          </p:nvPr>
        </p:nvSpPr>
        <p:spPr>
          <a:xfrm>
            <a:off x="769583" y="655009"/>
            <a:ext cx="4063677" cy="1826929"/>
          </a:xfrm>
        </p:spPr>
        <p:txBody>
          <a:bodyPr/>
          <a:lstStyle>
            <a:lvl1pPr>
              <a:defRPr sz="3227" b="0"/>
            </a:lvl1pPr>
          </a:lstStyle>
          <a:p>
            <a:r>
              <a:rPr lang="en-US" dirty="0"/>
              <a:t>Add title</a:t>
            </a:r>
            <a:endParaRPr lang="en-ZA" dirty="0"/>
          </a:p>
        </p:txBody>
      </p:sp>
      <p:sp>
        <p:nvSpPr>
          <p:cNvPr id="9" name="Text Placeholder 8"/>
          <p:cNvSpPr>
            <a:spLocks noGrp="1"/>
          </p:cNvSpPr>
          <p:nvPr>
            <p:ph type="body" sz="quarter" idx="11" hasCustomPrompt="1"/>
          </p:nvPr>
        </p:nvSpPr>
        <p:spPr>
          <a:xfrm>
            <a:off x="769582" y="2603134"/>
            <a:ext cx="4063677" cy="1185096"/>
          </a:xfrm>
          <a:prstGeom prst="rect">
            <a:avLst/>
          </a:prstGeom>
        </p:spPr>
        <p:txBody>
          <a:bodyPr lIns="0" tIns="0" rIns="0" bIns="0"/>
          <a:lstStyle>
            <a:lvl1pPr marL="0" indent="0">
              <a:buNone/>
              <a:defRPr sz="1936">
                <a:solidFill>
                  <a:schemeClr val="bg2"/>
                </a:solidFill>
                <a:latin typeface="+mn-lt"/>
              </a:defRPr>
            </a:lvl1pPr>
            <a:lvl2pPr marL="216451" indent="0">
              <a:buNone/>
              <a:defRPr>
                <a:solidFill>
                  <a:schemeClr val="bg2"/>
                </a:solidFill>
                <a:latin typeface="+mn-lt"/>
              </a:defRPr>
            </a:lvl2pPr>
            <a:lvl3pPr marL="504627" indent="0">
              <a:buNone/>
              <a:defRPr>
                <a:solidFill>
                  <a:schemeClr val="bg2"/>
                </a:solidFill>
                <a:latin typeface="+mn-lt"/>
              </a:defRPr>
            </a:lvl3pPr>
            <a:lvl4pPr marL="721079" indent="0">
              <a:buNone/>
              <a:defRPr>
                <a:solidFill>
                  <a:schemeClr val="bg2"/>
                </a:solidFill>
                <a:latin typeface="+mn-lt"/>
              </a:defRPr>
            </a:lvl4pPr>
            <a:lvl5pPr marL="938811" indent="0">
              <a:buNone/>
              <a:defRPr>
                <a:solidFill>
                  <a:schemeClr val="bg2"/>
                </a:solidFill>
                <a:latin typeface="+mn-lt"/>
              </a:defRPr>
            </a:lvl5pPr>
          </a:lstStyle>
          <a:p>
            <a:pPr lvl="0"/>
            <a:r>
              <a:rPr lang="en-US" dirty="0"/>
              <a:t>Add subtitle</a:t>
            </a:r>
            <a:endParaRPr lang="en-ZA" dirty="0"/>
          </a:p>
        </p:txBody>
      </p:sp>
    </p:spTree>
    <p:extLst>
      <p:ext uri="{BB962C8B-B14F-4D97-AF65-F5344CB8AC3E}">
        <p14:creationId xmlns:p14="http://schemas.microsoft.com/office/powerpoint/2010/main" val="99663818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Divider slide whit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12192000" cy="6858000"/>
          </a:xfrm>
          <a:prstGeom prst="rect">
            <a:avLst/>
          </a:prstGeom>
          <a:noFill/>
          <a:ln>
            <a:noFill/>
          </a:ln>
        </p:spPr>
        <p:txBody>
          <a:bodyPr anchor="ctr"/>
          <a:lstStyle>
            <a:lvl1pPr marL="0" indent="0" algn="ctr">
              <a:buNone/>
              <a:defRPr sz="1291">
                <a:solidFill>
                  <a:schemeClr val="bg2"/>
                </a:solidFill>
                <a:latin typeface="+mn-lt"/>
              </a:defRPr>
            </a:lvl1pPr>
          </a:lstStyle>
          <a:p>
            <a:r>
              <a:rPr lang="en-ZA" dirty="0"/>
              <a:t>Add picture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905" y="0"/>
            <a:ext cx="5340096" cy="5721531"/>
          </a:xfrm>
          <a:prstGeom prst="rect">
            <a:avLst/>
          </a:prstGeom>
        </p:spPr>
      </p:pic>
      <p:sp>
        <p:nvSpPr>
          <p:cNvPr id="7" name="Title 6"/>
          <p:cNvSpPr>
            <a:spLocks noGrp="1"/>
          </p:cNvSpPr>
          <p:nvPr>
            <p:ph type="title" hasCustomPrompt="1"/>
          </p:nvPr>
        </p:nvSpPr>
        <p:spPr>
          <a:xfrm>
            <a:off x="7248760" y="655009"/>
            <a:ext cx="4063677" cy="1826929"/>
          </a:xfrm>
        </p:spPr>
        <p:txBody>
          <a:bodyPr/>
          <a:lstStyle>
            <a:lvl1pPr>
              <a:defRPr sz="3227" b="0">
                <a:solidFill>
                  <a:schemeClr val="tx2"/>
                </a:solidFill>
              </a:defRPr>
            </a:lvl1pPr>
          </a:lstStyle>
          <a:p>
            <a:r>
              <a:rPr lang="en-US" dirty="0"/>
              <a:t>Add title</a:t>
            </a:r>
            <a:endParaRPr lang="en-ZA" dirty="0"/>
          </a:p>
        </p:txBody>
      </p:sp>
      <p:sp>
        <p:nvSpPr>
          <p:cNvPr id="9" name="Text Placeholder 8"/>
          <p:cNvSpPr>
            <a:spLocks noGrp="1"/>
          </p:cNvSpPr>
          <p:nvPr>
            <p:ph type="body" sz="quarter" idx="11" hasCustomPrompt="1"/>
          </p:nvPr>
        </p:nvSpPr>
        <p:spPr>
          <a:xfrm>
            <a:off x="7248759" y="2603134"/>
            <a:ext cx="4063677" cy="1185096"/>
          </a:xfrm>
          <a:prstGeom prst="rect">
            <a:avLst/>
          </a:prstGeom>
        </p:spPr>
        <p:txBody>
          <a:bodyPr lIns="0" tIns="0" rIns="0" bIns="0"/>
          <a:lstStyle>
            <a:lvl1pPr marL="0" indent="0">
              <a:buNone/>
              <a:defRPr sz="1936">
                <a:solidFill>
                  <a:schemeClr val="tx2"/>
                </a:solidFill>
                <a:latin typeface="+mn-lt"/>
              </a:defRPr>
            </a:lvl1pPr>
            <a:lvl2pPr marL="216451" indent="0">
              <a:buNone/>
              <a:defRPr>
                <a:solidFill>
                  <a:schemeClr val="bg2"/>
                </a:solidFill>
                <a:latin typeface="+mn-lt"/>
              </a:defRPr>
            </a:lvl2pPr>
            <a:lvl3pPr marL="504627" indent="0">
              <a:buNone/>
              <a:defRPr>
                <a:solidFill>
                  <a:schemeClr val="bg2"/>
                </a:solidFill>
                <a:latin typeface="+mn-lt"/>
              </a:defRPr>
            </a:lvl3pPr>
            <a:lvl4pPr marL="721079" indent="0">
              <a:buNone/>
              <a:defRPr>
                <a:solidFill>
                  <a:schemeClr val="bg2"/>
                </a:solidFill>
                <a:latin typeface="+mn-lt"/>
              </a:defRPr>
            </a:lvl4pPr>
            <a:lvl5pPr marL="938811" indent="0">
              <a:buNone/>
              <a:defRPr>
                <a:solidFill>
                  <a:schemeClr val="bg2"/>
                </a:solidFill>
                <a:latin typeface="+mn-lt"/>
              </a:defRPr>
            </a:lvl5pPr>
          </a:lstStyle>
          <a:p>
            <a:pPr lvl="0"/>
            <a:r>
              <a:rPr lang="en-US" dirty="0"/>
              <a:t>Add subtitle</a:t>
            </a:r>
            <a:endParaRPr lang="en-ZA" dirty="0"/>
          </a:p>
        </p:txBody>
      </p:sp>
      <p:sp>
        <p:nvSpPr>
          <p:cNvPr id="8" name="Text Placeholder 8"/>
          <p:cNvSpPr>
            <a:spLocks noGrp="1"/>
          </p:cNvSpPr>
          <p:nvPr>
            <p:ph type="body" sz="quarter" idx="12" hasCustomPrompt="1"/>
          </p:nvPr>
        </p:nvSpPr>
        <p:spPr>
          <a:xfrm>
            <a:off x="7248759" y="3987068"/>
            <a:ext cx="4063677" cy="1185096"/>
          </a:xfrm>
          <a:prstGeom prst="rect">
            <a:avLst/>
          </a:prstGeom>
        </p:spPr>
        <p:txBody>
          <a:bodyPr lIns="0" tIns="0" rIns="0" bIns="0"/>
          <a:lstStyle>
            <a:lvl1pPr marL="0" indent="0">
              <a:buNone/>
              <a:defRPr sz="1936" baseline="0">
                <a:solidFill>
                  <a:schemeClr val="tx2"/>
                </a:solidFill>
                <a:latin typeface="+mn-lt"/>
              </a:defRPr>
            </a:lvl1pPr>
            <a:lvl2pPr marL="216451" indent="0">
              <a:buNone/>
              <a:defRPr>
                <a:solidFill>
                  <a:schemeClr val="bg2"/>
                </a:solidFill>
                <a:latin typeface="+mn-lt"/>
              </a:defRPr>
            </a:lvl2pPr>
            <a:lvl3pPr marL="504627" indent="0">
              <a:buNone/>
              <a:defRPr>
                <a:solidFill>
                  <a:schemeClr val="bg2"/>
                </a:solidFill>
                <a:latin typeface="+mn-lt"/>
              </a:defRPr>
            </a:lvl3pPr>
            <a:lvl4pPr marL="721079" indent="0">
              <a:buNone/>
              <a:defRPr>
                <a:solidFill>
                  <a:schemeClr val="bg2"/>
                </a:solidFill>
                <a:latin typeface="+mn-lt"/>
              </a:defRPr>
            </a:lvl4pPr>
            <a:lvl5pPr marL="938811" indent="0">
              <a:buNone/>
              <a:defRPr>
                <a:solidFill>
                  <a:schemeClr val="bg2"/>
                </a:solidFill>
                <a:latin typeface="+mn-lt"/>
              </a:defRPr>
            </a:lvl5pPr>
          </a:lstStyle>
          <a:p>
            <a:pPr lvl="0"/>
            <a:r>
              <a:rPr lang="en-US" dirty="0"/>
              <a:t>Add text</a:t>
            </a:r>
            <a:endParaRPr lang="en-ZA" dirty="0"/>
          </a:p>
        </p:txBody>
      </p:sp>
    </p:spTree>
    <p:extLst>
      <p:ext uri="{BB962C8B-B14F-4D97-AF65-F5344CB8AC3E}">
        <p14:creationId xmlns:p14="http://schemas.microsoft.com/office/powerpoint/2010/main" val="342258245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rgbClr val="176FB8"/>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6456" y="1149532"/>
            <a:ext cx="10689784" cy="5339556"/>
          </a:xfrm>
          <a:prstGeom prst="rect">
            <a:avLst/>
          </a:prstGeom>
        </p:spPr>
      </p:pic>
      <p:sp>
        <p:nvSpPr>
          <p:cNvPr id="7" name="Title 6"/>
          <p:cNvSpPr>
            <a:spLocks noGrp="1"/>
          </p:cNvSpPr>
          <p:nvPr>
            <p:ph type="title" hasCustomPrompt="1"/>
          </p:nvPr>
        </p:nvSpPr>
        <p:spPr>
          <a:xfrm>
            <a:off x="1592542" y="1430073"/>
            <a:ext cx="7412121" cy="659985"/>
          </a:xfrm>
        </p:spPr>
        <p:txBody>
          <a:bodyPr/>
          <a:lstStyle>
            <a:lvl1pPr>
              <a:defRPr sz="3631" b="0">
                <a:solidFill>
                  <a:schemeClr val="tx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1" y="2052313"/>
            <a:ext cx="7420830" cy="1185096"/>
          </a:xfrm>
          <a:prstGeom prst="rect">
            <a:avLst/>
          </a:prstGeom>
        </p:spPr>
        <p:txBody>
          <a:bodyPr lIns="0" tIns="0" rIns="0" bIns="0"/>
          <a:lstStyle>
            <a:lvl1pPr marL="0" indent="0">
              <a:buNone/>
              <a:defRPr sz="1775">
                <a:solidFill>
                  <a:schemeClr val="tx2"/>
                </a:solidFill>
                <a:latin typeface="+mn-lt"/>
              </a:defRPr>
            </a:lvl1pPr>
            <a:lvl2pPr marL="216451" indent="0">
              <a:buNone/>
              <a:defRPr>
                <a:solidFill>
                  <a:schemeClr val="bg2"/>
                </a:solidFill>
                <a:latin typeface="+mn-lt"/>
              </a:defRPr>
            </a:lvl2pPr>
            <a:lvl3pPr marL="504627" indent="0">
              <a:buNone/>
              <a:defRPr>
                <a:solidFill>
                  <a:schemeClr val="bg2"/>
                </a:solidFill>
                <a:latin typeface="+mn-lt"/>
              </a:defRPr>
            </a:lvl3pPr>
            <a:lvl4pPr marL="721079" indent="0">
              <a:buNone/>
              <a:defRPr>
                <a:solidFill>
                  <a:schemeClr val="bg2"/>
                </a:solidFill>
                <a:latin typeface="+mn-lt"/>
              </a:defRPr>
            </a:lvl4pPr>
            <a:lvl5pPr marL="938811" indent="0">
              <a:buNone/>
              <a:defRPr>
                <a:solidFill>
                  <a:schemeClr val="bg2"/>
                </a:solidFill>
                <a:latin typeface="+mn-lt"/>
              </a:defRPr>
            </a:lvl5pPr>
          </a:lstStyle>
          <a:p>
            <a:pPr lvl="0"/>
            <a:r>
              <a:rPr lang="en-US" dirty="0"/>
              <a:t>Add sub-message</a:t>
            </a:r>
            <a:endParaRPr lang="en-ZA" dirty="0"/>
          </a:p>
        </p:txBody>
      </p:sp>
      <p:sp>
        <p:nvSpPr>
          <p:cNvPr id="8" name="Text Placeholder 8"/>
          <p:cNvSpPr>
            <a:spLocks noGrp="1"/>
          </p:cNvSpPr>
          <p:nvPr>
            <p:ph type="body" sz="quarter" idx="12" hasCustomPrompt="1"/>
          </p:nvPr>
        </p:nvSpPr>
        <p:spPr>
          <a:xfrm>
            <a:off x="1592542" y="4082863"/>
            <a:ext cx="7412121" cy="428179"/>
          </a:xfrm>
          <a:prstGeom prst="rect">
            <a:avLst/>
          </a:prstGeom>
        </p:spPr>
        <p:txBody>
          <a:bodyPr lIns="0" tIns="0" rIns="0" bIns="0"/>
          <a:lstStyle>
            <a:lvl1pPr marL="0" indent="0">
              <a:buNone/>
              <a:defRPr sz="1291" baseline="0">
                <a:solidFill>
                  <a:schemeClr val="tx2"/>
                </a:solidFill>
                <a:latin typeface="+mn-lt"/>
              </a:defRPr>
            </a:lvl1pPr>
            <a:lvl2pPr marL="216451" indent="0">
              <a:buNone/>
              <a:defRPr>
                <a:solidFill>
                  <a:schemeClr val="bg2"/>
                </a:solidFill>
                <a:latin typeface="+mn-lt"/>
              </a:defRPr>
            </a:lvl2pPr>
            <a:lvl3pPr marL="504627" indent="0">
              <a:buNone/>
              <a:defRPr>
                <a:solidFill>
                  <a:schemeClr val="bg2"/>
                </a:solidFill>
                <a:latin typeface="+mn-lt"/>
              </a:defRPr>
            </a:lvl3pPr>
            <a:lvl4pPr marL="721079" indent="0">
              <a:buNone/>
              <a:defRPr>
                <a:solidFill>
                  <a:schemeClr val="bg2"/>
                </a:solidFill>
                <a:latin typeface="+mn-lt"/>
              </a:defRPr>
            </a:lvl4pPr>
            <a:lvl5pPr marL="938811" indent="0">
              <a:buNone/>
              <a:defRPr>
                <a:solidFill>
                  <a:schemeClr val="bg2"/>
                </a:solidFill>
                <a:latin typeface="+mn-lt"/>
              </a:defRPr>
            </a:lvl5pPr>
          </a:lstStyle>
          <a:p>
            <a:pPr lvl="0"/>
            <a:r>
              <a:rPr lang="en-US" dirty="0"/>
              <a:t>Add Q&amp;A email address</a:t>
            </a:r>
            <a:endParaRPr lang="en-ZA" dirty="0"/>
          </a:p>
        </p:txBody>
      </p:sp>
    </p:spTree>
    <p:extLst>
      <p:ext uri="{BB962C8B-B14F-4D97-AF65-F5344CB8AC3E}">
        <p14:creationId xmlns:p14="http://schemas.microsoft.com/office/powerpoint/2010/main" val="30516436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userDrawn="1">
  <p:cSld name="End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9531" y="1092189"/>
            <a:ext cx="10676711" cy="5383279"/>
          </a:xfrm>
          <a:prstGeom prst="rect">
            <a:avLst/>
          </a:prstGeom>
        </p:spPr>
      </p:pic>
      <p:sp>
        <p:nvSpPr>
          <p:cNvPr id="7" name="Title 6"/>
          <p:cNvSpPr>
            <a:spLocks noGrp="1"/>
          </p:cNvSpPr>
          <p:nvPr>
            <p:ph type="title" hasCustomPrompt="1"/>
          </p:nvPr>
        </p:nvSpPr>
        <p:spPr>
          <a:xfrm>
            <a:off x="1592542" y="1430073"/>
            <a:ext cx="7412121" cy="659985"/>
          </a:xfrm>
        </p:spPr>
        <p:txBody>
          <a:bodyPr/>
          <a:lstStyle>
            <a:lvl1pPr>
              <a:defRPr sz="3631" b="0">
                <a:solidFill>
                  <a:schemeClr val="bg2"/>
                </a:solidFill>
              </a:defRPr>
            </a:lvl1pPr>
          </a:lstStyle>
          <a:p>
            <a:r>
              <a:rPr lang="en-US" dirty="0"/>
              <a:t>Add end message</a:t>
            </a:r>
            <a:endParaRPr lang="en-ZA" dirty="0"/>
          </a:p>
        </p:txBody>
      </p:sp>
      <p:sp>
        <p:nvSpPr>
          <p:cNvPr id="9" name="Text Placeholder 8"/>
          <p:cNvSpPr>
            <a:spLocks noGrp="1"/>
          </p:cNvSpPr>
          <p:nvPr>
            <p:ph type="body" sz="quarter" idx="11" hasCustomPrompt="1"/>
          </p:nvPr>
        </p:nvSpPr>
        <p:spPr>
          <a:xfrm>
            <a:off x="1592541" y="2052313"/>
            <a:ext cx="7420830" cy="1185096"/>
          </a:xfrm>
          <a:prstGeom prst="rect">
            <a:avLst/>
          </a:prstGeom>
        </p:spPr>
        <p:txBody>
          <a:bodyPr lIns="0" tIns="0" rIns="0" bIns="0"/>
          <a:lstStyle>
            <a:lvl1pPr marL="0" indent="0">
              <a:buNone/>
              <a:defRPr sz="1775">
                <a:solidFill>
                  <a:schemeClr val="bg2"/>
                </a:solidFill>
                <a:latin typeface="+mn-lt"/>
              </a:defRPr>
            </a:lvl1pPr>
            <a:lvl2pPr marL="216451" indent="0">
              <a:buNone/>
              <a:defRPr>
                <a:solidFill>
                  <a:schemeClr val="bg2"/>
                </a:solidFill>
                <a:latin typeface="+mn-lt"/>
              </a:defRPr>
            </a:lvl2pPr>
            <a:lvl3pPr marL="504627" indent="0">
              <a:buNone/>
              <a:defRPr>
                <a:solidFill>
                  <a:schemeClr val="bg2"/>
                </a:solidFill>
                <a:latin typeface="+mn-lt"/>
              </a:defRPr>
            </a:lvl3pPr>
            <a:lvl4pPr marL="721079" indent="0">
              <a:buNone/>
              <a:defRPr>
                <a:solidFill>
                  <a:schemeClr val="bg2"/>
                </a:solidFill>
                <a:latin typeface="+mn-lt"/>
              </a:defRPr>
            </a:lvl4pPr>
            <a:lvl5pPr marL="938811" indent="0">
              <a:buNone/>
              <a:defRPr>
                <a:solidFill>
                  <a:schemeClr val="bg2"/>
                </a:solidFill>
                <a:latin typeface="+mn-lt"/>
              </a:defRPr>
            </a:lvl5pPr>
          </a:lstStyle>
          <a:p>
            <a:pPr lvl="0"/>
            <a:r>
              <a:rPr lang="en-US" dirty="0"/>
              <a:t>Add sub-message</a:t>
            </a:r>
          </a:p>
        </p:txBody>
      </p:sp>
      <p:sp>
        <p:nvSpPr>
          <p:cNvPr id="8" name="Text Placeholder 8"/>
          <p:cNvSpPr>
            <a:spLocks noGrp="1"/>
          </p:cNvSpPr>
          <p:nvPr>
            <p:ph type="body" sz="quarter" idx="12" hasCustomPrompt="1"/>
          </p:nvPr>
        </p:nvSpPr>
        <p:spPr>
          <a:xfrm>
            <a:off x="1592542" y="4082863"/>
            <a:ext cx="7412121" cy="428179"/>
          </a:xfrm>
          <a:prstGeom prst="rect">
            <a:avLst/>
          </a:prstGeom>
        </p:spPr>
        <p:txBody>
          <a:bodyPr lIns="0" tIns="0" rIns="0" bIns="0"/>
          <a:lstStyle>
            <a:lvl1pPr marL="0" indent="0">
              <a:buNone/>
              <a:defRPr sz="1291" baseline="0">
                <a:solidFill>
                  <a:schemeClr val="bg2"/>
                </a:solidFill>
                <a:latin typeface="+mn-lt"/>
              </a:defRPr>
            </a:lvl1pPr>
            <a:lvl2pPr marL="216451" indent="0">
              <a:buNone/>
              <a:defRPr>
                <a:solidFill>
                  <a:schemeClr val="bg2"/>
                </a:solidFill>
                <a:latin typeface="+mn-lt"/>
              </a:defRPr>
            </a:lvl2pPr>
            <a:lvl3pPr marL="504627" indent="0">
              <a:buNone/>
              <a:defRPr>
                <a:solidFill>
                  <a:schemeClr val="bg2"/>
                </a:solidFill>
                <a:latin typeface="+mn-lt"/>
              </a:defRPr>
            </a:lvl3pPr>
            <a:lvl4pPr marL="721079" indent="0">
              <a:buNone/>
              <a:defRPr>
                <a:solidFill>
                  <a:schemeClr val="bg2"/>
                </a:solidFill>
                <a:latin typeface="+mn-lt"/>
              </a:defRPr>
            </a:lvl4pPr>
            <a:lvl5pPr marL="938811" indent="0">
              <a:buNone/>
              <a:defRPr>
                <a:solidFill>
                  <a:schemeClr val="bg2"/>
                </a:solidFill>
                <a:latin typeface="+mn-lt"/>
              </a:defRPr>
            </a:lvl5pPr>
          </a:lstStyle>
          <a:p>
            <a:pPr lvl="0"/>
            <a:r>
              <a:rPr lang="en-US" dirty="0"/>
              <a:t>Add Q&amp;A email address</a:t>
            </a:r>
          </a:p>
        </p:txBody>
      </p:sp>
    </p:spTree>
    <p:extLst>
      <p:ext uri="{BB962C8B-B14F-4D97-AF65-F5344CB8AC3E}">
        <p14:creationId xmlns:p14="http://schemas.microsoft.com/office/powerpoint/2010/main" val="56143315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Title, subtitle &amp;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1613">
                <a:solidFill>
                  <a:schemeClr val="bg2"/>
                </a:solidFill>
                <a:latin typeface="+mn-lt"/>
              </a:defRPr>
            </a:lvl1pPr>
            <a:lvl2pPr marL="216451" indent="0">
              <a:buNone/>
              <a:defRPr sz="1613">
                <a:solidFill>
                  <a:schemeClr val="bg2"/>
                </a:solidFill>
                <a:latin typeface="+mn-lt"/>
              </a:defRPr>
            </a:lvl2pPr>
            <a:lvl3pPr marL="504627" indent="0">
              <a:buNone/>
              <a:defRPr sz="1613">
                <a:solidFill>
                  <a:schemeClr val="bg2"/>
                </a:solidFill>
                <a:latin typeface="+mn-lt"/>
              </a:defRPr>
            </a:lvl3pPr>
            <a:lvl4pPr marL="721079" indent="0">
              <a:buNone/>
              <a:defRPr sz="1613">
                <a:solidFill>
                  <a:schemeClr val="bg2"/>
                </a:solidFill>
                <a:latin typeface="+mn-lt"/>
              </a:defRPr>
            </a:lvl4pPr>
            <a:lvl5pPr marL="938811" indent="0">
              <a:buNone/>
              <a:defRPr sz="1613">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1000" y="1481138"/>
            <a:ext cx="11421533" cy="4324350"/>
          </a:xfrm>
          <a:prstGeom prst="rect">
            <a:avLst/>
          </a:prstGeom>
        </p:spPr>
        <p:txBody>
          <a:bodyPr lIns="0" tIns="0" rIns="0" bIns="0"/>
          <a:lstStyle>
            <a:lvl1pPr>
              <a:defRPr lang="en-US" sz="1452" dirty="0" smtClean="0">
                <a:solidFill>
                  <a:schemeClr val="bg2"/>
                </a:solidFill>
                <a:latin typeface="+mn-lt"/>
              </a:defRPr>
            </a:lvl1pPr>
            <a:lvl2pPr>
              <a:defRPr lang="en-US" sz="1291" dirty="0" smtClean="0">
                <a:solidFill>
                  <a:schemeClr val="bg2"/>
                </a:solidFill>
                <a:latin typeface="+mn-lt"/>
              </a:defRPr>
            </a:lvl2pPr>
            <a:lvl3pPr>
              <a:defRPr lang="en-US" sz="1130" dirty="0" smtClean="0">
                <a:solidFill>
                  <a:schemeClr val="bg2"/>
                </a:solidFill>
                <a:latin typeface="+mn-lt"/>
              </a:defRPr>
            </a:lvl3pPr>
            <a:lvl4pPr>
              <a:defRPr lang="en-US" sz="1130" dirty="0" smtClean="0">
                <a:solidFill>
                  <a:schemeClr val="bg2"/>
                </a:solidFill>
                <a:latin typeface="+mn-lt"/>
              </a:defRPr>
            </a:lvl4pPr>
            <a:lvl5pPr>
              <a:defRPr lang="en-ZA" sz="1130" dirty="0">
                <a:solidFill>
                  <a:schemeClr val="bg2"/>
                </a:solidFill>
                <a:latin typeface="+mn-lt"/>
              </a:defRPr>
            </a:lvl5pPr>
          </a:lstStyle>
          <a:p>
            <a:pPr marL="147290" lvl="0" indent="-147290">
              <a:lnSpc>
                <a:spcPct val="100000"/>
              </a:lnSpc>
              <a:spcBef>
                <a:spcPts val="0"/>
              </a:spcBef>
              <a:spcAft>
                <a:spcPts val="242"/>
              </a:spcAft>
            </a:pPr>
            <a:r>
              <a:rPr lang="en-US" dirty="0"/>
              <a:t>First bullet</a:t>
            </a:r>
          </a:p>
          <a:p>
            <a:pPr marL="361179" lvl="1" indent="-144728">
              <a:lnSpc>
                <a:spcPct val="100000"/>
              </a:lnSpc>
              <a:spcBef>
                <a:spcPts val="0"/>
              </a:spcBef>
              <a:spcAft>
                <a:spcPts val="242"/>
              </a:spcAft>
            </a:pPr>
            <a:r>
              <a:rPr lang="en-US" dirty="0"/>
              <a:t>Second level</a:t>
            </a:r>
          </a:p>
          <a:p>
            <a:pPr marL="653197" lvl="2" indent="-148570">
              <a:lnSpc>
                <a:spcPct val="100000"/>
              </a:lnSpc>
              <a:spcBef>
                <a:spcPts val="0"/>
              </a:spcBef>
              <a:spcAft>
                <a:spcPts val="242"/>
              </a:spcAft>
            </a:pPr>
            <a:r>
              <a:rPr lang="en-US" dirty="0"/>
              <a:t>Third level</a:t>
            </a:r>
          </a:p>
          <a:p>
            <a:pPr marL="868368" lvl="3" indent="-147290">
              <a:lnSpc>
                <a:spcPct val="100000"/>
              </a:lnSpc>
              <a:spcBef>
                <a:spcPts val="0"/>
              </a:spcBef>
              <a:spcAft>
                <a:spcPts val="242"/>
              </a:spcAft>
            </a:pPr>
            <a:r>
              <a:rPr lang="en-US" dirty="0"/>
              <a:t>Fourth level</a:t>
            </a:r>
          </a:p>
          <a:p>
            <a:pPr marL="1083539" lvl="4" indent="-146008">
              <a:lnSpc>
                <a:spcPct val="100000"/>
              </a:lnSpc>
              <a:spcBef>
                <a:spcPts val="0"/>
              </a:spcBef>
              <a:spcAft>
                <a:spcPts val="242"/>
              </a:spcAft>
              <a:buChar char="•"/>
              <a:tabLst/>
            </a:pPr>
            <a:r>
              <a:rPr lang="en-US" dirty="0"/>
              <a:t>Fifth level</a:t>
            </a:r>
            <a:endParaRPr lang="en-ZA" dirty="0"/>
          </a:p>
        </p:txBody>
      </p:sp>
      <p:cxnSp>
        <p:nvCxnSpPr>
          <p:cNvPr id="5" name="Straight Connector 4"/>
          <p:cNvCxnSpPr/>
          <p:nvPr userDrawn="1"/>
        </p:nvCxnSpPr>
        <p:spPr>
          <a:xfrm>
            <a:off x="365126"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6400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46290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3" y="990329"/>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
        <p:nvSpPr>
          <p:cNvPr id="7" name="Picture Placeholder 5"/>
          <p:cNvSpPr>
            <a:spLocks noGrp="1"/>
          </p:cNvSpPr>
          <p:nvPr>
            <p:ph type="pic" sz="quarter" idx="12" hasCustomPrompt="1"/>
          </p:nvPr>
        </p:nvSpPr>
        <p:spPr>
          <a:xfrm>
            <a:off x="377695" y="392995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249732" y="146290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4" hasCustomPrompt="1"/>
          </p:nvPr>
        </p:nvSpPr>
        <p:spPr>
          <a:xfrm>
            <a:off x="3249732" y="392995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0" name="Picture Placeholder 5"/>
          <p:cNvSpPr>
            <a:spLocks noGrp="1"/>
          </p:cNvSpPr>
          <p:nvPr>
            <p:ph type="pic" sz="quarter" idx="15" hasCustomPrompt="1"/>
          </p:nvPr>
        </p:nvSpPr>
        <p:spPr>
          <a:xfrm>
            <a:off x="8993805" y="146290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6" hasCustomPrompt="1"/>
          </p:nvPr>
        </p:nvSpPr>
        <p:spPr>
          <a:xfrm>
            <a:off x="8993805" y="392995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7" hasCustomPrompt="1"/>
          </p:nvPr>
        </p:nvSpPr>
        <p:spPr>
          <a:xfrm>
            <a:off x="6121769" y="146290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8" hasCustomPrompt="1"/>
          </p:nvPr>
        </p:nvSpPr>
        <p:spPr>
          <a:xfrm>
            <a:off x="6121769" y="392995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cxnSp>
        <p:nvCxnSpPr>
          <p:cNvPr id="14" name="Straight Connector 13"/>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189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picture split into 8">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8514" y="1462906"/>
            <a:ext cx="11424111"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3" y="999037"/>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3217577"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userDrawn="1"/>
        </p:nvSpPr>
        <p:spPr>
          <a:xfrm>
            <a:off x="6088881"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userDrawn="1"/>
        </p:nvSpPr>
        <p:spPr>
          <a:xfrm>
            <a:off x="8960185"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p:cNvSpPr/>
          <p:nvPr userDrawn="1"/>
        </p:nvSpPr>
        <p:spPr>
          <a:xfrm rot="5400000">
            <a:off x="6057503" y="-2129188"/>
            <a:ext cx="54000" cy="115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272256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pictures split into 4">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0473" y="991554"/>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9" name="Picture Placeholder 5"/>
          <p:cNvSpPr>
            <a:spLocks noGrp="1"/>
          </p:cNvSpPr>
          <p:nvPr>
            <p:ph type="pic" sz="quarter" idx="12" hasCustomPrompt="1"/>
          </p:nvPr>
        </p:nvSpPr>
        <p:spPr>
          <a:xfrm>
            <a:off x="6124845" y="1462907"/>
            <a:ext cx="5684568" cy="48458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6" name="Picture Placeholder 5"/>
          <p:cNvSpPr>
            <a:spLocks noGrp="1"/>
          </p:cNvSpPr>
          <p:nvPr>
            <p:ph type="pic" sz="quarter" idx="11" hasCustomPrompt="1"/>
          </p:nvPr>
        </p:nvSpPr>
        <p:spPr>
          <a:xfrm>
            <a:off x="365128" y="1462907"/>
            <a:ext cx="5690257" cy="48458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194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ictures">
    <p:bg>
      <p:bgPr>
        <a:solidFill>
          <a:schemeClr val="tx2"/>
        </a:solidFill>
        <a:effectLst/>
      </p:bgPr>
    </p:bg>
    <p:spTree>
      <p:nvGrpSpPr>
        <p:cNvPr id="1" name=""/>
        <p:cNvGrpSpPr/>
        <p:nvPr/>
      </p:nvGrpSpPr>
      <p:grpSpPr>
        <a:xfrm>
          <a:off x="0" y="0"/>
          <a:ext cx="0" cy="0"/>
          <a:chOff x="0" y="0"/>
          <a:chExt cx="0" cy="0"/>
        </a:xfrm>
      </p:grpSpPr>
      <p:sp>
        <p:nvSpPr>
          <p:cNvPr id="23" name="Picture Placeholder 5"/>
          <p:cNvSpPr>
            <a:spLocks noGrp="1"/>
          </p:cNvSpPr>
          <p:nvPr>
            <p:ph type="pic" sz="quarter" idx="15" hasCustomPrompt="1"/>
          </p:nvPr>
        </p:nvSpPr>
        <p:spPr>
          <a:xfrm>
            <a:off x="3261295" y="3625489"/>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4" name="Picture Placeholder 5"/>
          <p:cNvSpPr>
            <a:spLocks noGrp="1"/>
          </p:cNvSpPr>
          <p:nvPr>
            <p:ph type="pic" sz="quarter" idx="16" hasCustomPrompt="1"/>
          </p:nvPr>
        </p:nvSpPr>
        <p:spPr>
          <a:xfrm>
            <a:off x="3261295" y="1462906"/>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2" hasCustomPrompt="1"/>
          </p:nvPr>
        </p:nvSpPr>
        <p:spPr>
          <a:xfrm>
            <a:off x="6132824" y="1462905"/>
            <a:ext cx="5676589" cy="434258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3" hasCustomPrompt="1"/>
          </p:nvPr>
        </p:nvSpPr>
        <p:spPr>
          <a:xfrm>
            <a:off x="377696" y="3625489"/>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2" name="Picture Placeholder 5"/>
          <p:cNvSpPr>
            <a:spLocks noGrp="1"/>
          </p:cNvSpPr>
          <p:nvPr>
            <p:ph type="pic" sz="quarter" idx="14" hasCustomPrompt="1"/>
          </p:nvPr>
        </p:nvSpPr>
        <p:spPr>
          <a:xfrm>
            <a:off x="377696" y="1462906"/>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3" y="1002439"/>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4" name="Straight Connector 13"/>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3207295" y="1432521"/>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p:cNvSpPr/>
          <p:nvPr userDrawn="1"/>
        </p:nvSpPr>
        <p:spPr>
          <a:xfrm rot="5400000">
            <a:off x="3207295" y="747212"/>
            <a:ext cx="54000" cy="571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602169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 full page imag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6" y="383177"/>
            <a:ext cx="11424839" cy="5925548"/>
          </a:xfrm>
          <a:prstGeom prst="rect">
            <a:avLst/>
          </a:prstGeom>
          <a:noFill/>
          <a:ln>
            <a:noFill/>
          </a:ln>
        </p:spPr>
        <p:txBody>
          <a:bodyPr anchor="ctr"/>
          <a:lstStyle>
            <a:lvl1pPr marL="0" indent="0" algn="ctr">
              <a:buNone/>
              <a:defRPr sz="1600">
                <a:solidFill>
                  <a:schemeClr val="bg2"/>
                </a:solidFill>
                <a:latin typeface="+mn-lt"/>
              </a:defRPr>
            </a:lvl1pPr>
          </a:lstStyle>
          <a:p>
            <a:r>
              <a:rPr lang="en-ZA" dirty="0"/>
              <a:t>When you need slides that give Images sufficient display space</a:t>
            </a:r>
          </a:p>
        </p:txBody>
      </p:sp>
    </p:spTree>
    <p:extLst>
      <p:ext uri="{BB962C8B-B14F-4D97-AF65-F5344CB8AC3E}">
        <p14:creationId xmlns:p14="http://schemas.microsoft.com/office/powerpoint/2010/main" val="271529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5" name="Title 4"/>
          <p:cNvSpPr>
            <a:spLocks noGrp="1"/>
          </p:cNvSpPr>
          <p:nvPr>
            <p:ph type="title" hasCustomPrompt="1"/>
          </p:nvPr>
        </p:nvSpPr>
        <p:spPr>
          <a:xfrm>
            <a:off x="1548874" y="1415326"/>
            <a:ext cx="6945335" cy="582811"/>
          </a:xfrm>
        </p:spPr>
        <p:txBody>
          <a:bodyPr lIns="0" tIns="0" rIns="0" bIns="0" anchor="t" anchorCtr="0"/>
          <a:lstStyle>
            <a:lvl1pPr algn="l">
              <a:defRPr sz="4400"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2" y="4084181"/>
            <a:ext cx="6985000" cy="225352"/>
          </a:xfrm>
          <a:prstGeom prst="rect">
            <a:avLst/>
          </a:prstGeom>
        </p:spPr>
        <p:txBody>
          <a:bodyPr lIns="0" tIns="0" rIns="0" bIns="0"/>
          <a:lstStyle>
            <a:lvl1pPr marL="0" indent="0">
              <a:buNone/>
              <a:defRPr sz="16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2" y="4309533"/>
            <a:ext cx="6985000" cy="225352"/>
          </a:xfrm>
          <a:prstGeom prst="rect">
            <a:avLst/>
          </a:prstGeom>
        </p:spPr>
        <p:txBody>
          <a:bodyPr lIns="0" tIns="0" rIns="0" bIns="0"/>
          <a:lstStyle>
            <a:lvl1pPr marL="0" indent="0">
              <a:buNone/>
              <a:defRPr sz="16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val="41989446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 Full page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3" y="448221"/>
            <a:ext cx="2808000" cy="284036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2" hasCustomPrompt="1"/>
          </p:nvPr>
        </p:nvSpPr>
        <p:spPr>
          <a:xfrm>
            <a:off x="377693" y="3367058"/>
            <a:ext cx="2808000" cy="29416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3" hasCustomPrompt="1"/>
          </p:nvPr>
        </p:nvSpPr>
        <p:spPr>
          <a:xfrm>
            <a:off x="9001413" y="448221"/>
            <a:ext cx="2808000" cy="284036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p:ph type="pic" sz="quarter" idx="14" hasCustomPrompt="1"/>
          </p:nvPr>
        </p:nvSpPr>
        <p:spPr>
          <a:xfrm>
            <a:off x="9001413" y="3367058"/>
            <a:ext cx="2808000" cy="29416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7" name="Picture Placeholder 5"/>
          <p:cNvSpPr>
            <a:spLocks noGrp="1"/>
          </p:cNvSpPr>
          <p:nvPr>
            <p:ph type="pic" sz="quarter" idx="15" hasCustomPrompt="1"/>
          </p:nvPr>
        </p:nvSpPr>
        <p:spPr>
          <a:xfrm>
            <a:off x="6126840" y="448221"/>
            <a:ext cx="2808000" cy="284036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8" name="Picture Placeholder 5"/>
          <p:cNvSpPr>
            <a:spLocks noGrp="1"/>
          </p:cNvSpPr>
          <p:nvPr>
            <p:ph type="pic" sz="quarter" idx="16" hasCustomPrompt="1"/>
          </p:nvPr>
        </p:nvSpPr>
        <p:spPr>
          <a:xfrm>
            <a:off x="6126840" y="3367058"/>
            <a:ext cx="2808000" cy="29416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9" name="Picture Placeholder 5"/>
          <p:cNvSpPr>
            <a:spLocks noGrp="1"/>
          </p:cNvSpPr>
          <p:nvPr>
            <p:ph type="pic" sz="quarter" idx="17" hasCustomPrompt="1"/>
          </p:nvPr>
        </p:nvSpPr>
        <p:spPr>
          <a:xfrm>
            <a:off x="3252267" y="448221"/>
            <a:ext cx="2808000" cy="284036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252267" y="3367058"/>
            <a:ext cx="2808000" cy="29416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Tree>
    <p:extLst>
      <p:ext uri="{BB962C8B-B14F-4D97-AF65-F5344CB8AC3E}">
        <p14:creationId xmlns:p14="http://schemas.microsoft.com/office/powerpoint/2010/main" val="6870028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page picture split into 8">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377696" y="374469"/>
            <a:ext cx="11424839" cy="5422311"/>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5" name="Rectangle 14"/>
          <p:cNvSpPr/>
          <p:nvPr userDrawn="1"/>
        </p:nvSpPr>
        <p:spPr>
          <a:xfrm>
            <a:off x="3201707" y="348344"/>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p:cNvSpPr/>
          <p:nvPr userDrawn="1"/>
        </p:nvSpPr>
        <p:spPr>
          <a:xfrm>
            <a:off x="6046673" y="348344"/>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ectangle 21"/>
          <p:cNvSpPr/>
          <p:nvPr userDrawn="1"/>
        </p:nvSpPr>
        <p:spPr>
          <a:xfrm>
            <a:off x="8935184" y="348344"/>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Rectangle 22"/>
          <p:cNvSpPr/>
          <p:nvPr userDrawn="1"/>
        </p:nvSpPr>
        <p:spPr>
          <a:xfrm>
            <a:off x="377695" y="3049915"/>
            <a:ext cx="11448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431165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 Full page pictures split">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6081713" y="361998"/>
            <a:ext cx="5720823" cy="5443493"/>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userDrawn="1">
            <p:ph type="pic" sz="quarter" idx="12" hasCustomPrompt="1"/>
          </p:nvPr>
        </p:nvSpPr>
        <p:spPr>
          <a:xfrm>
            <a:off x="377694" y="361995"/>
            <a:ext cx="2819780" cy="26879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userDrawn="1">
            <p:ph type="pic" sz="quarter" idx="13" hasCustomPrompt="1"/>
          </p:nvPr>
        </p:nvSpPr>
        <p:spPr>
          <a:xfrm>
            <a:off x="377694" y="3077525"/>
            <a:ext cx="2819780"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userDrawn="1">
            <p:ph type="pic" sz="quarter" idx="17" hasCustomPrompt="1"/>
          </p:nvPr>
        </p:nvSpPr>
        <p:spPr>
          <a:xfrm>
            <a:off x="3228714" y="361996"/>
            <a:ext cx="2813729" cy="2687918"/>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userDrawn="1">
            <p:ph type="pic" sz="quarter" idx="18" hasCustomPrompt="1"/>
          </p:nvPr>
        </p:nvSpPr>
        <p:spPr>
          <a:xfrm>
            <a:off x="3228714" y="3077525"/>
            <a:ext cx="2813729"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grpSp>
        <p:nvGrpSpPr>
          <p:cNvPr id="5" name="Group 4"/>
          <p:cNvGrpSpPr/>
          <p:nvPr userDrawn="1"/>
        </p:nvGrpSpPr>
        <p:grpSpPr>
          <a:xfrm>
            <a:off x="321711" y="348344"/>
            <a:ext cx="11480729" cy="5457145"/>
            <a:chOff x="321711" y="348343"/>
            <a:chExt cx="11480729" cy="5457145"/>
          </a:xfrm>
        </p:grpSpPr>
        <p:sp>
          <p:nvSpPr>
            <p:cNvPr id="24" name="Rectangle 23"/>
            <p:cNvSpPr/>
            <p:nvPr/>
          </p:nvSpPr>
          <p:spPr>
            <a:xfrm>
              <a:off x="8895440"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ectangle 24"/>
            <p:cNvSpPr/>
            <p:nvPr/>
          </p:nvSpPr>
          <p:spPr>
            <a:xfrm>
              <a:off x="6042440"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userDrawn="1"/>
          </p:nvSpPr>
          <p:spPr>
            <a:xfrm>
              <a:off x="3174711"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userDrawn="1"/>
          </p:nvSpPr>
          <p:spPr>
            <a:xfrm>
              <a:off x="321711"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p:cNvSpPr/>
            <p:nvPr userDrawn="1"/>
          </p:nvSpPr>
          <p:spPr>
            <a:xfrm>
              <a:off x="6040976"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ectangle 26"/>
            <p:cNvSpPr/>
            <p:nvPr userDrawn="1"/>
          </p:nvSpPr>
          <p:spPr>
            <a:xfrm>
              <a:off x="6035075"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38506334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pict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3581"/>
            <a:ext cx="11422063"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2291" y="1533391"/>
            <a:ext cx="5828484" cy="4775334"/>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8" y="1533391"/>
            <a:ext cx="5340045" cy="477533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5084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two pictures ">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3372"/>
            <a:ext cx="11422063"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7697" y="1533392"/>
            <a:ext cx="5706291" cy="1889078"/>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8" y="1533391"/>
            <a:ext cx="5340045" cy="477533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77697" y="3631477"/>
            <a:ext cx="5709595" cy="2677251"/>
          </a:xfrm>
          <a:prstGeom prst="rect">
            <a:avLst/>
          </a:prstGeom>
        </p:spPr>
        <p:txBody>
          <a:bodyPr lIns="0" tIns="0" rIns="0" bIns="0"/>
          <a:lstStyle>
            <a:lvl1pPr marL="0" indent="0">
              <a:buNone/>
              <a:defRPr lang="en-ZA" sz="1800" dirty="0">
                <a:solidFill>
                  <a:schemeClr val="bg2"/>
                </a:solidFill>
                <a:latin typeface="+mn-lt"/>
              </a:defRPr>
            </a:lvl1pPr>
          </a:lstStyle>
          <a:p>
            <a:pPr marL="182563" lvl="0" indent="-182563">
              <a:lnSpc>
                <a:spcPct val="100000"/>
              </a:lnSpc>
              <a:spcBef>
                <a:spcPts val="0"/>
              </a:spcBef>
              <a:spcAft>
                <a:spcPts val="300"/>
              </a:spcAft>
            </a:pPr>
            <a:r>
              <a:rPr lang="en-ZA" dirty="0"/>
              <a:t>Add picture</a:t>
            </a:r>
          </a:p>
        </p:txBody>
      </p:sp>
      <p:cxnSp>
        <p:nvCxnSpPr>
          <p:cNvPr id="9" name="Straight Connector 8"/>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650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chart &amp; picture">
    <p:bg>
      <p:bgPr>
        <a:solidFill>
          <a:schemeClr val="tx2"/>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377697" y="3632203"/>
            <a:ext cx="5709595" cy="2676525"/>
          </a:xfrm>
          <a:prstGeom prst="rect">
            <a:avLst/>
          </a:prstGeom>
        </p:spPr>
        <p:txBody>
          <a:bodyPr/>
          <a:lstStyle>
            <a:lvl1pPr marL="0" indent="0">
              <a:buNone/>
              <a:defRPr sz="1800">
                <a:solidFill>
                  <a:schemeClr val="bg2"/>
                </a:solidFill>
                <a:latin typeface="+mn-lt"/>
              </a:defRPr>
            </a:lvl1pPr>
          </a:lstStyle>
          <a:p>
            <a:r>
              <a:rPr lang="en-ZA" dirty="0"/>
              <a:t>Add chart</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9037"/>
            <a:ext cx="11422063"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1001" y="1533392"/>
            <a:ext cx="5706291" cy="1889078"/>
          </a:xfrm>
          <a:prstGeom prst="rect">
            <a:avLst/>
          </a:prstGeom>
        </p:spPr>
        <p:txBody>
          <a:bodyPr lIns="0" tIns="0" rIns="0" bIns="0"/>
          <a:lstStyle>
            <a:lvl1pPr>
              <a:spcBef>
                <a:spcPts val="0"/>
              </a:spcBef>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First bullet</a:t>
            </a:r>
          </a:p>
          <a:p>
            <a:pPr marL="447675" lvl="1" indent="-179388">
              <a:lnSpc>
                <a:spcPct val="100000"/>
              </a:lnSpc>
              <a:spcAft>
                <a:spcPts val="300"/>
              </a:spcAft>
            </a:pPr>
            <a:r>
              <a:rPr lang="en-US" dirty="0"/>
              <a:t>Second level</a:t>
            </a:r>
          </a:p>
          <a:p>
            <a:pPr marL="809625" lvl="2" indent="-184150">
              <a:lnSpc>
                <a:spcPct val="100000"/>
              </a:lnSpc>
              <a:spcAft>
                <a:spcPts val="300"/>
              </a:spcAft>
            </a:pPr>
            <a:r>
              <a:rPr lang="en-US" dirty="0"/>
              <a:t>Third level</a:t>
            </a:r>
          </a:p>
          <a:p>
            <a:pPr marL="1076325" lvl="3" indent="-182563">
              <a:lnSpc>
                <a:spcPct val="100000"/>
              </a:lnSpc>
              <a:spcAft>
                <a:spcPts val="300"/>
              </a:spcAft>
            </a:pPr>
            <a:r>
              <a:rPr lang="en-US" dirty="0"/>
              <a:t>Fourth level</a:t>
            </a:r>
          </a:p>
          <a:p>
            <a:pPr marL="1343025" lvl="4" indent="-180975">
              <a:lnSpc>
                <a:spcPct val="100000"/>
              </a:lnSpc>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8" y="1533395"/>
            <a:ext cx="5340045" cy="4775333"/>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4233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8548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cxnSp>
        <p:nvCxnSpPr>
          <p:cNvPr id="5" name="Straight Connector 4"/>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295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1000262"/>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cxnSp>
        <p:nvCxnSpPr>
          <p:cNvPr id="5" name="Straight Connector 4"/>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0896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ubtitle &amp;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9037"/>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0999" y="1481137"/>
            <a:ext cx="11421533" cy="4827587"/>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cxnSp>
        <p:nvCxnSpPr>
          <p:cNvPr id="5" name="Straight Connector 4"/>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19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0" y="0"/>
            <a:ext cx="12192000" cy="6858000"/>
          </a:xfrm>
          <a:prstGeom prst="rect">
            <a:avLst/>
          </a:prstGeom>
        </p:spPr>
        <p:txBody>
          <a:bodyPr/>
          <a:lstStyle>
            <a:lvl1pPr marL="0" indent="0">
              <a:buNone/>
              <a:defRPr sz="1400" baseline="0">
                <a:latin typeface="+mn-lt"/>
              </a:defRPr>
            </a:lvl1pPr>
          </a:lstStyle>
          <a:p>
            <a:r>
              <a:rPr lang="en-ZA" dirty="0">
                <a:latin typeface="+mn-lt"/>
              </a:rPr>
              <a:t>Add picture</a:t>
            </a:r>
            <a:endParaRPr lang="en-ZA" dirty="0"/>
          </a:p>
        </p:txBody>
      </p:sp>
      <p:sp>
        <p:nvSpPr>
          <p:cNvPr id="5" name="Title 4"/>
          <p:cNvSpPr>
            <a:spLocks noGrp="1"/>
          </p:cNvSpPr>
          <p:nvPr>
            <p:ph type="title" hasCustomPrompt="1"/>
          </p:nvPr>
        </p:nvSpPr>
        <p:spPr>
          <a:xfrm>
            <a:off x="1548874" y="1415326"/>
            <a:ext cx="6945335" cy="582811"/>
          </a:xfrm>
        </p:spPr>
        <p:txBody>
          <a:bodyPr lIns="0" tIns="0" rIns="0" bIns="0" anchor="t" anchorCtr="0"/>
          <a:lstStyle>
            <a:lvl1pPr algn="l">
              <a:defRPr sz="4400"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8359" t="15001" r="2265" b="4027"/>
          <a:stretch/>
        </p:blipFill>
        <p:spPr>
          <a:xfrm>
            <a:off x="1019177" y="1028703"/>
            <a:ext cx="10896601" cy="5553075"/>
          </a:xfrm>
          <a:prstGeom prst="rect">
            <a:avLst/>
          </a:prstGeom>
        </p:spPr>
      </p:pic>
    </p:spTree>
    <p:extLst>
      <p:ext uri="{BB962C8B-B14F-4D97-AF65-F5344CB8AC3E}">
        <p14:creationId xmlns:p14="http://schemas.microsoft.com/office/powerpoint/2010/main" val="9944366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ne pictur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6" y="1524003"/>
            <a:ext cx="11424839" cy="4784725"/>
          </a:xfrm>
          <a:prstGeom prst="rect">
            <a:avLst/>
          </a:prstGeom>
          <a:noFill/>
          <a:ln>
            <a:noFill/>
          </a:ln>
        </p:spPr>
        <p:txBody>
          <a:bodyPr anchor="ctr"/>
          <a:lstStyle>
            <a:lvl1pPr marL="0" indent="0" algn="ctr">
              <a:buNone/>
              <a:defRPr sz="1600" baseline="0">
                <a:solidFill>
                  <a:schemeClr val="tx2"/>
                </a:solidFill>
                <a:latin typeface="+mn-lt"/>
              </a:defRPr>
            </a:lvl1pPr>
          </a:lstStyle>
          <a:p>
            <a:r>
              <a:rPr lang="en-ZA" dirty="0"/>
              <a:t>When you need slides that give Images sufficient display space</a:t>
            </a:r>
          </a:p>
        </p:txBody>
      </p:sp>
      <p:sp>
        <p:nvSpPr>
          <p:cNvPr id="4" name="Text Placeholder 3"/>
          <p:cNvSpPr>
            <a:spLocks noGrp="1"/>
          </p:cNvSpPr>
          <p:nvPr>
            <p:ph type="body" sz="quarter" idx="10" hasCustomPrompt="1"/>
          </p:nvPr>
        </p:nvSpPr>
        <p:spPr>
          <a:xfrm>
            <a:off x="380473" y="991554"/>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7" name="Straight Connector 6"/>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0010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46290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3" y="990329"/>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
        <p:nvSpPr>
          <p:cNvPr id="7" name="Picture Placeholder 5"/>
          <p:cNvSpPr>
            <a:spLocks noGrp="1"/>
          </p:cNvSpPr>
          <p:nvPr>
            <p:ph type="pic" sz="quarter" idx="12" hasCustomPrompt="1"/>
          </p:nvPr>
        </p:nvSpPr>
        <p:spPr>
          <a:xfrm>
            <a:off x="377695" y="392995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249732" y="146290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4" hasCustomPrompt="1"/>
          </p:nvPr>
        </p:nvSpPr>
        <p:spPr>
          <a:xfrm>
            <a:off x="3249732" y="392995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0" name="Picture Placeholder 5"/>
          <p:cNvSpPr>
            <a:spLocks noGrp="1"/>
          </p:cNvSpPr>
          <p:nvPr>
            <p:ph type="pic" sz="quarter" idx="15" hasCustomPrompt="1"/>
          </p:nvPr>
        </p:nvSpPr>
        <p:spPr>
          <a:xfrm>
            <a:off x="8993805" y="146290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6" hasCustomPrompt="1"/>
          </p:nvPr>
        </p:nvSpPr>
        <p:spPr>
          <a:xfrm>
            <a:off x="8993805" y="392995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7" hasCustomPrompt="1"/>
          </p:nvPr>
        </p:nvSpPr>
        <p:spPr>
          <a:xfrm>
            <a:off x="6121769" y="146290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8" hasCustomPrompt="1"/>
          </p:nvPr>
        </p:nvSpPr>
        <p:spPr>
          <a:xfrm>
            <a:off x="6121769" y="3929953"/>
            <a:ext cx="2808000" cy="2376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cxnSp>
        <p:nvCxnSpPr>
          <p:cNvPr id="14" name="Straight Connector 13"/>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2988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picture split into 8">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8514" y="1462906"/>
            <a:ext cx="11424111"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3" y="999037"/>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3217577"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userDrawn="1"/>
        </p:nvSpPr>
        <p:spPr>
          <a:xfrm>
            <a:off x="6088881"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userDrawn="1"/>
        </p:nvSpPr>
        <p:spPr>
          <a:xfrm>
            <a:off x="8960185"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p:cNvSpPr/>
          <p:nvPr userDrawn="1"/>
        </p:nvSpPr>
        <p:spPr>
          <a:xfrm rot="5400000">
            <a:off x="6057503" y="-2129188"/>
            <a:ext cx="54000" cy="115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0045203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pictures split into 4">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0473" y="991554"/>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9" name="Picture Placeholder 5"/>
          <p:cNvSpPr>
            <a:spLocks noGrp="1"/>
          </p:cNvSpPr>
          <p:nvPr>
            <p:ph type="pic" sz="quarter" idx="12" hasCustomPrompt="1"/>
          </p:nvPr>
        </p:nvSpPr>
        <p:spPr>
          <a:xfrm>
            <a:off x="6124845" y="1462907"/>
            <a:ext cx="5684568" cy="48458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6" name="Picture Placeholder 5"/>
          <p:cNvSpPr>
            <a:spLocks noGrp="1"/>
          </p:cNvSpPr>
          <p:nvPr>
            <p:ph type="pic" sz="quarter" idx="11" hasCustomPrompt="1"/>
          </p:nvPr>
        </p:nvSpPr>
        <p:spPr>
          <a:xfrm>
            <a:off x="365128" y="1462907"/>
            <a:ext cx="5690257" cy="48458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529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 pictures">
    <p:bg>
      <p:bgPr>
        <a:solidFill>
          <a:schemeClr val="tx2"/>
        </a:solidFill>
        <a:effectLst/>
      </p:bgPr>
    </p:bg>
    <p:spTree>
      <p:nvGrpSpPr>
        <p:cNvPr id="1" name=""/>
        <p:cNvGrpSpPr/>
        <p:nvPr/>
      </p:nvGrpSpPr>
      <p:grpSpPr>
        <a:xfrm>
          <a:off x="0" y="0"/>
          <a:ext cx="0" cy="0"/>
          <a:chOff x="0" y="0"/>
          <a:chExt cx="0" cy="0"/>
        </a:xfrm>
      </p:grpSpPr>
      <p:sp>
        <p:nvSpPr>
          <p:cNvPr id="23" name="Picture Placeholder 5"/>
          <p:cNvSpPr>
            <a:spLocks noGrp="1"/>
          </p:cNvSpPr>
          <p:nvPr>
            <p:ph type="pic" sz="quarter" idx="15" hasCustomPrompt="1"/>
          </p:nvPr>
        </p:nvSpPr>
        <p:spPr>
          <a:xfrm>
            <a:off x="3261295" y="3625489"/>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4" name="Picture Placeholder 5"/>
          <p:cNvSpPr>
            <a:spLocks noGrp="1"/>
          </p:cNvSpPr>
          <p:nvPr>
            <p:ph type="pic" sz="quarter" idx="16" hasCustomPrompt="1"/>
          </p:nvPr>
        </p:nvSpPr>
        <p:spPr>
          <a:xfrm>
            <a:off x="3261295" y="1462906"/>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2" hasCustomPrompt="1"/>
          </p:nvPr>
        </p:nvSpPr>
        <p:spPr>
          <a:xfrm>
            <a:off x="6132824" y="1462905"/>
            <a:ext cx="5676589" cy="434258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3" hasCustomPrompt="1"/>
          </p:nvPr>
        </p:nvSpPr>
        <p:spPr>
          <a:xfrm>
            <a:off x="377696" y="3625489"/>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2" name="Picture Placeholder 5"/>
          <p:cNvSpPr>
            <a:spLocks noGrp="1"/>
          </p:cNvSpPr>
          <p:nvPr>
            <p:ph type="pic" sz="quarter" idx="14" hasCustomPrompt="1"/>
          </p:nvPr>
        </p:nvSpPr>
        <p:spPr>
          <a:xfrm>
            <a:off x="377696" y="1462906"/>
            <a:ext cx="2829599"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3" y="1002439"/>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4" name="Straight Connector 13"/>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3207295" y="1432521"/>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p:cNvSpPr/>
          <p:nvPr userDrawn="1"/>
        </p:nvSpPr>
        <p:spPr>
          <a:xfrm rot="5400000">
            <a:off x="3207295" y="747212"/>
            <a:ext cx="54000" cy="571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9943473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ne full page imag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6" y="383177"/>
            <a:ext cx="11424839" cy="5925548"/>
          </a:xfrm>
          <a:prstGeom prst="rect">
            <a:avLst/>
          </a:prstGeom>
          <a:noFill/>
          <a:ln>
            <a:noFill/>
          </a:ln>
        </p:spPr>
        <p:txBody>
          <a:bodyPr anchor="ctr"/>
          <a:lstStyle>
            <a:lvl1pPr marL="0" indent="0" algn="ctr">
              <a:buNone/>
              <a:defRPr sz="1600">
                <a:solidFill>
                  <a:schemeClr val="bg2"/>
                </a:solidFill>
                <a:latin typeface="+mn-lt"/>
              </a:defRPr>
            </a:lvl1pPr>
          </a:lstStyle>
          <a:p>
            <a:r>
              <a:rPr lang="en-ZA" dirty="0"/>
              <a:t>When you need slides that give Images sufficient display space</a:t>
            </a:r>
          </a:p>
        </p:txBody>
      </p:sp>
    </p:spTree>
    <p:extLst>
      <p:ext uri="{BB962C8B-B14F-4D97-AF65-F5344CB8AC3E}">
        <p14:creationId xmlns:p14="http://schemas.microsoft.com/office/powerpoint/2010/main" val="25458364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 Full page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3" y="448221"/>
            <a:ext cx="2808000" cy="284036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2" hasCustomPrompt="1"/>
          </p:nvPr>
        </p:nvSpPr>
        <p:spPr>
          <a:xfrm>
            <a:off x="377693" y="3367058"/>
            <a:ext cx="2808000" cy="29416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3" hasCustomPrompt="1"/>
          </p:nvPr>
        </p:nvSpPr>
        <p:spPr>
          <a:xfrm>
            <a:off x="9001413" y="448221"/>
            <a:ext cx="2808000" cy="284036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p:ph type="pic" sz="quarter" idx="14" hasCustomPrompt="1"/>
          </p:nvPr>
        </p:nvSpPr>
        <p:spPr>
          <a:xfrm>
            <a:off x="9001413" y="3367058"/>
            <a:ext cx="2808000" cy="29416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7" name="Picture Placeholder 5"/>
          <p:cNvSpPr>
            <a:spLocks noGrp="1"/>
          </p:cNvSpPr>
          <p:nvPr>
            <p:ph type="pic" sz="quarter" idx="15" hasCustomPrompt="1"/>
          </p:nvPr>
        </p:nvSpPr>
        <p:spPr>
          <a:xfrm>
            <a:off x="6126840" y="448221"/>
            <a:ext cx="2808000" cy="284036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8" name="Picture Placeholder 5"/>
          <p:cNvSpPr>
            <a:spLocks noGrp="1"/>
          </p:cNvSpPr>
          <p:nvPr>
            <p:ph type="pic" sz="quarter" idx="16" hasCustomPrompt="1"/>
          </p:nvPr>
        </p:nvSpPr>
        <p:spPr>
          <a:xfrm>
            <a:off x="6126840" y="3367058"/>
            <a:ext cx="2808000" cy="29416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9" name="Picture Placeholder 5"/>
          <p:cNvSpPr>
            <a:spLocks noGrp="1"/>
          </p:cNvSpPr>
          <p:nvPr>
            <p:ph type="pic" sz="quarter" idx="17" hasCustomPrompt="1"/>
          </p:nvPr>
        </p:nvSpPr>
        <p:spPr>
          <a:xfrm>
            <a:off x="3252267" y="448221"/>
            <a:ext cx="2808000" cy="284036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252267" y="3367058"/>
            <a:ext cx="2808000" cy="29416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Tree>
    <p:extLst>
      <p:ext uri="{BB962C8B-B14F-4D97-AF65-F5344CB8AC3E}">
        <p14:creationId xmlns:p14="http://schemas.microsoft.com/office/powerpoint/2010/main" val="38569542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page picture split into 8">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377696" y="374469"/>
            <a:ext cx="11424839" cy="5422311"/>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5" name="Rectangle 14"/>
          <p:cNvSpPr/>
          <p:nvPr userDrawn="1"/>
        </p:nvSpPr>
        <p:spPr>
          <a:xfrm>
            <a:off x="3201707" y="348344"/>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p:cNvSpPr/>
          <p:nvPr userDrawn="1"/>
        </p:nvSpPr>
        <p:spPr>
          <a:xfrm>
            <a:off x="6046673" y="348344"/>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ectangle 21"/>
          <p:cNvSpPr/>
          <p:nvPr userDrawn="1"/>
        </p:nvSpPr>
        <p:spPr>
          <a:xfrm>
            <a:off x="8935184" y="348344"/>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Rectangle 22"/>
          <p:cNvSpPr/>
          <p:nvPr userDrawn="1"/>
        </p:nvSpPr>
        <p:spPr>
          <a:xfrm>
            <a:off x="377695" y="3049915"/>
            <a:ext cx="11448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8404839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 Full page pictures split">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6081713" y="361998"/>
            <a:ext cx="5720823" cy="5443493"/>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userDrawn="1">
            <p:ph type="pic" sz="quarter" idx="12" hasCustomPrompt="1"/>
          </p:nvPr>
        </p:nvSpPr>
        <p:spPr>
          <a:xfrm>
            <a:off x="377694" y="361995"/>
            <a:ext cx="2819780" cy="26879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userDrawn="1">
            <p:ph type="pic" sz="quarter" idx="13" hasCustomPrompt="1"/>
          </p:nvPr>
        </p:nvSpPr>
        <p:spPr>
          <a:xfrm>
            <a:off x="377694" y="3077525"/>
            <a:ext cx="2819780"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userDrawn="1">
            <p:ph type="pic" sz="quarter" idx="17" hasCustomPrompt="1"/>
          </p:nvPr>
        </p:nvSpPr>
        <p:spPr>
          <a:xfrm>
            <a:off x="3228714" y="361996"/>
            <a:ext cx="2813729" cy="2687918"/>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userDrawn="1">
            <p:ph type="pic" sz="quarter" idx="18" hasCustomPrompt="1"/>
          </p:nvPr>
        </p:nvSpPr>
        <p:spPr>
          <a:xfrm>
            <a:off x="3228714" y="3077525"/>
            <a:ext cx="2813729"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grpSp>
        <p:nvGrpSpPr>
          <p:cNvPr id="5" name="Group 4"/>
          <p:cNvGrpSpPr/>
          <p:nvPr userDrawn="1"/>
        </p:nvGrpSpPr>
        <p:grpSpPr>
          <a:xfrm>
            <a:off x="321711" y="348344"/>
            <a:ext cx="11480729" cy="5457145"/>
            <a:chOff x="321711" y="348343"/>
            <a:chExt cx="11480729" cy="5457145"/>
          </a:xfrm>
        </p:grpSpPr>
        <p:sp>
          <p:nvSpPr>
            <p:cNvPr id="24" name="Rectangle 23"/>
            <p:cNvSpPr/>
            <p:nvPr/>
          </p:nvSpPr>
          <p:spPr>
            <a:xfrm>
              <a:off x="8895440"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ectangle 24"/>
            <p:cNvSpPr/>
            <p:nvPr/>
          </p:nvSpPr>
          <p:spPr>
            <a:xfrm>
              <a:off x="6042440"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userDrawn="1"/>
          </p:nvSpPr>
          <p:spPr>
            <a:xfrm>
              <a:off x="3174711"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userDrawn="1"/>
          </p:nvSpPr>
          <p:spPr>
            <a:xfrm>
              <a:off x="321711"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p:cNvSpPr/>
            <p:nvPr userDrawn="1"/>
          </p:nvSpPr>
          <p:spPr>
            <a:xfrm>
              <a:off x="6040976"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ectangle 26"/>
            <p:cNvSpPr/>
            <p:nvPr userDrawn="1"/>
          </p:nvSpPr>
          <p:spPr>
            <a:xfrm>
              <a:off x="6035075"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38273202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and pict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3581"/>
            <a:ext cx="11422063"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2291" y="1533391"/>
            <a:ext cx="5828484" cy="4775334"/>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8" y="1533391"/>
            <a:ext cx="5340045" cy="477533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491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3255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and two pictures ">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3372"/>
            <a:ext cx="11422063"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7697" y="1533392"/>
            <a:ext cx="5706291" cy="1889078"/>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8" y="1533391"/>
            <a:ext cx="5340045" cy="477533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77697" y="3631477"/>
            <a:ext cx="5709595" cy="2677251"/>
          </a:xfrm>
          <a:prstGeom prst="rect">
            <a:avLst/>
          </a:prstGeom>
        </p:spPr>
        <p:txBody>
          <a:bodyPr lIns="0" tIns="0" rIns="0" bIns="0"/>
          <a:lstStyle>
            <a:lvl1pPr marL="0" indent="0">
              <a:buNone/>
              <a:defRPr lang="en-ZA" sz="1800" dirty="0">
                <a:solidFill>
                  <a:schemeClr val="bg2"/>
                </a:solidFill>
                <a:latin typeface="+mn-lt"/>
              </a:defRPr>
            </a:lvl1pPr>
          </a:lstStyle>
          <a:p>
            <a:pPr marL="182563" lvl="0" indent="-182563">
              <a:lnSpc>
                <a:spcPct val="100000"/>
              </a:lnSpc>
              <a:spcBef>
                <a:spcPts val="0"/>
              </a:spcBef>
              <a:spcAft>
                <a:spcPts val="300"/>
              </a:spcAft>
            </a:pPr>
            <a:r>
              <a:rPr lang="en-ZA" dirty="0"/>
              <a:t>Add picture</a:t>
            </a:r>
          </a:p>
        </p:txBody>
      </p:sp>
      <p:cxnSp>
        <p:nvCxnSpPr>
          <p:cNvPr id="9" name="Straight Connector 8"/>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6350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chart &amp; picture">
    <p:bg>
      <p:bgPr>
        <a:solidFill>
          <a:schemeClr val="tx2"/>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377697" y="3632203"/>
            <a:ext cx="5709595" cy="2676525"/>
          </a:xfrm>
          <a:prstGeom prst="rect">
            <a:avLst/>
          </a:prstGeom>
        </p:spPr>
        <p:txBody>
          <a:bodyPr/>
          <a:lstStyle>
            <a:lvl1pPr marL="0" indent="0">
              <a:buNone/>
              <a:defRPr sz="1800">
                <a:solidFill>
                  <a:schemeClr val="bg2"/>
                </a:solidFill>
                <a:latin typeface="+mn-lt"/>
              </a:defRPr>
            </a:lvl1pPr>
          </a:lstStyle>
          <a:p>
            <a:r>
              <a:rPr lang="en-ZA" dirty="0"/>
              <a:t>Add chart</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9037"/>
            <a:ext cx="11422063"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1001" y="1533392"/>
            <a:ext cx="5706291" cy="1889078"/>
          </a:xfrm>
          <a:prstGeom prst="rect">
            <a:avLst/>
          </a:prstGeom>
        </p:spPr>
        <p:txBody>
          <a:bodyPr lIns="0" tIns="0" rIns="0" bIns="0"/>
          <a:lstStyle>
            <a:lvl1pPr>
              <a:spcBef>
                <a:spcPts val="0"/>
              </a:spcBef>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First bullet</a:t>
            </a:r>
          </a:p>
          <a:p>
            <a:pPr marL="447675" lvl="1" indent="-179388">
              <a:lnSpc>
                <a:spcPct val="100000"/>
              </a:lnSpc>
              <a:spcAft>
                <a:spcPts val="300"/>
              </a:spcAft>
            </a:pPr>
            <a:r>
              <a:rPr lang="en-US" dirty="0"/>
              <a:t>Second level</a:t>
            </a:r>
          </a:p>
          <a:p>
            <a:pPr marL="809625" lvl="2" indent="-184150">
              <a:lnSpc>
                <a:spcPct val="100000"/>
              </a:lnSpc>
              <a:spcAft>
                <a:spcPts val="300"/>
              </a:spcAft>
            </a:pPr>
            <a:r>
              <a:rPr lang="en-US" dirty="0"/>
              <a:t>Third level</a:t>
            </a:r>
          </a:p>
          <a:p>
            <a:pPr marL="1076325" lvl="3" indent="-182563">
              <a:lnSpc>
                <a:spcPct val="100000"/>
              </a:lnSpc>
              <a:spcAft>
                <a:spcPts val="300"/>
              </a:spcAft>
            </a:pPr>
            <a:r>
              <a:rPr lang="en-US" dirty="0"/>
              <a:t>Fourth level</a:t>
            </a:r>
          </a:p>
          <a:p>
            <a:pPr marL="1343025" lvl="4" indent="-180975">
              <a:lnSpc>
                <a:spcPct val="100000"/>
              </a:lnSpc>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8" y="1533395"/>
            <a:ext cx="5340045" cy="4775333"/>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7624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cNvSpPr>
            <a:spLocks noGrp="1"/>
          </p:cNvSpPr>
          <p:nvPr>
            <p:ph type="body" sz="quarter" idx="16" hasCustomPrompt="1"/>
          </p:nvPr>
        </p:nvSpPr>
        <p:spPr>
          <a:xfrm>
            <a:off x="1348511" y="5445230"/>
            <a:ext cx="5419565" cy="360040"/>
          </a:xfrm>
        </p:spPr>
        <p:txBody>
          <a:bodyPr lIns="0" anchor="ctr">
            <a:noAutofit/>
          </a:bodyPr>
          <a:lstStyle>
            <a:lvl1pPr marL="0" indent="0">
              <a:buNone/>
              <a:defRPr sz="1400" b="1" baseline="0">
                <a:solidFill>
                  <a:schemeClr val="tx2"/>
                </a:solidFill>
              </a:defRPr>
            </a:lvl1pPr>
            <a:lvl2pPr>
              <a:buNone/>
              <a:defRPr/>
            </a:lvl2pPr>
            <a:lvl3pPr>
              <a:buNone/>
              <a:defRPr/>
            </a:lvl3pPr>
            <a:lvl4pPr>
              <a:buNone/>
              <a:defRPr/>
            </a:lvl4pPr>
            <a:lvl5pPr>
              <a:buNone/>
              <a:defRPr/>
            </a:lvl5pPr>
          </a:lstStyle>
          <a:p>
            <a:pPr lvl="0"/>
            <a:r>
              <a:rPr lang="en-US" dirty="0"/>
              <a:t>Click to add date (00 Month 20yy)</a:t>
            </a:r>
          </a:p>
        </p:txBody>
      </p:sp>
      <p:sp>
        <p:nvSpPr>
          <p:cNvPr id="9" name="Presenter"/>
          <p:cNvSpPr>
            <a:spLocks noGrp="1"/>
          </p:cNvSpPr>
          <p:nvPr>
            <p:ph type="body" sz="quarter" idx="15" hasCustomPrompt="1"/>
          </p:nvPr>
        </p:nvSpPr>
        <p:spPr>
          <a:xfrm>
            <a:off x="1348512" y="4797152"/>
            <a:ext cx="7147757" cy="504056"/>
          </a:xfrm>
        </p:spPr>
        <p:txBody>
          <a:bodyPr lIns="0"/>
          <a:lstStyle>
            <a:lvl1pPr>
              <a:buNone/>
              <a:defRPr sz="2100" b="1" baseline="0">
                <a:solidFill>
                  <a:schemeClr val="tx2"/>
                </a:solidFill>
                <a:effectLst/>
              </a:defRPr>
            </a:lvl1pPr>
            <a:lvl2pPr>
              <a:buNone/>
              <a:defRPr/>
            </a:lvl2pPr>
            <a:lvl3pPr>
              <a:buNone/>
              <a:defRPr/>
            </a:lvl3pPr>
            <a:lvl4pPr>
              <a:buNone/>
              <a:defRPr/>
            </a:lvl4pPr>
            <a:lvl5pPr>
              <a:buNone/>
              <a:defRPr/>
            </a:lvl5pPr>
          </a:lstStyle>
          <a:p>
            <a:pPr lvl="0"/>
            <a:r>
              <a:rPr lang="en-US" dirty="0"/>
              <a:t>Click to add Presenter’s name</a:t>
            </a:r>
          </a:p>
        </p:txBody>
      </p:sp>
      <p:sp>
        <p:nvSpPr>
          <p:cNvPr id="11" name="Bus Unit"/>
          <p:cNvSpPr>
            <a:spLocks noGrp="1"/>
          </p:cNvSpPr>
          <p:nvPr>
            <p:ph type="body" sz="quarter" idx="17" hasCustomPrompt="1"/>
          </p:nvPr>
        </p:nvSpPr>
        <p:spPr>
          <a:xfrm>
            <a:off x="1348512" y="6165304"/>
            <a:ext cx="7147757" cy="673100"/>
          </a:xfrm>
        </p:spPr>
        <p:txBody>
          <a:bodyPr anchor="ctr">
            <a:normAutofit/>
          </a:bodyPr>
          <a:lstStyle>
            <a:lvl1pPr marL="0" indent="0">
              <a:buNone/>
              <a:defRPr sz="2000" b="1" baseline="0">
                <a:solidFill>
                  <a:schemeClr val="accent1">
                    <a:lumMod val="60000"/>
                    <a:lumOff val="40000"/>
                  </a:schemeClr>
                </a:solidFill>
              </a:defRPr>
            </a:lvl1pPr>
          </a:lstStyle>
          <a:p>
            <a:pPr lvl="0"/>
            <a:r>
              <a:rPr lang="en-US" dirty="0"/>
              <a:t>Type Business Unit, e.g. Telkom Foundation</a:t>
            </a:r>
          </a:p>
        </p:txBody>
      </p:sp>
      <p:sp>
        <p:nvSpPr>
          <p:cNvPr id="3" name="Subtitle 2"/>
          <p:cNvSpPr>
            <a:spLocks noGrp="1"/>
          </p:cNvSpPr>
          <p:nvPr>
            <p:ph type="subTitle" idx="1" hasCustomPrompt="1"/>
          </p:nvPr>
        </p:nvSpPr>
        <p:spPr>
          <a:xfrm>
            <a:off x="1348512" y="3486494"/>
            <a:ext cx="7147757" cy="980488"/>
          </a:xfrm>
        </p:spPr>
        <p:txBody>
          <a:bodyPr lIns="35895" rIns="0">
            <a:normAutofit/>
          </a:bodyPr>
          <a:lstStyle>
            <a:lvl1pPr marL="0" indent="0" algn="l">
              <a:spcBef>
                <a:spcPts val="0"/>
              </a:spcBef>
              <a:spcAft>
                <a:spcPts val="0"/>
              </a:spcAft>
              <a:buNone/>
              <a:defRPr sz="3600" b="1">
                <a:solidFill>
                  <a:schemeClr val="tx2"/>
                </a:solidFill>
              </a:defRPr>
            </a:lvl1pPr>
            <a:lvl2pPr marL="510488" indent="0" algn="ctr">
              <a:buNone/>
              <a:defRPr>
                <a:solidFill>
                  <a:schemeClr val="tx1">
                    <a:tint val="75000"/>
                  </a:schemeClr>
                </a:solidFill>
              </a:defRPr>
            </a:lvl2pPr>
            <a:lvl3pPr marL="1020975" indent="0" algn="ctr">
              <a:buNone/>
              <a:defRPr>
                <a:solidFill>
                  <a:schemeClr val="tx1">
                    <a:tint val="75000"/>
                  </a:schemeClr>
                </a:solidFill>
              </a:defRPr>
            </a:lvl3pPr>
            <a:lvl4pPr marL="1531463" indent="0" algn="ctr">
              <a:buNone/>
              <a:defRPr>
                <a:solidFill>
                  <a:schemeClr val="tx1">
                    <a:tint val="75000"/>
                  </a:schemeClr>
                </a:solidFill>
              </a:defRPr>
            </a:lvl4pPr>
            <a:lvl5pPr marL="2041949" indent="0" algn="ctr">
              <a:buNone/>
              <a:defRPr>
                <a:solidFill>
                  <a:schemeClr val="tx1">
                    <a:tint val="75000"/>
                  </a:schemeClr>
                </a:solidFill>
              </a:defRPr>
            </a:lvl5pPr>
            <a:lvl6pPr marL="2552437" indent="0" algn="ctr">
              <a:buNone/>
              <a:defRPr>
                <a:solidFill>
                  <a:schemeClr val="tx1">
                    <a:tint val="75000"/>
                  </a:schemeClr>
                </a:solidFill>
              </a:defRPr>
            </a:lvl6pPr>
            <a:lvl7pPr marL="3062915" indent="0" algn="ctr">
              <a:buNone/>
              <a:defRPr>
                <a:solidFill>
                  <a:schemeClr val="tx1">
                    <a:tint val="75000"/>
                  </a:schemeClr>
                </a:solidFill>
              </a:defRPr>
            </a:lvl7pPr>
            <a:lvl8pPr marL="3573408" indent="0" algn="ctr">
              <a:buNone/>
              <a:defRPr>
                <a:solidFill>
                  <a:schemeClr val="tx1">
                    <a:tint val="75000"/>
                  </a:schemeClr>
                </a:solidFill>
              </a:defRPr>
            </a:lvl8pPr>
            <a:lvl9pPr marL="4083897" indent="0" algn="ctr">
              <a:buNone/>
              <a:defRPr>
                <a:solidFill>
                  <a:schemeClr val="tx1">
                    <a:tint val="75000"/>
                  </a:schemeClr>
                </a:solidFill>
              </a:defRPr>
            </a:lvl9pPr>
          </a:lstStyle>
          <a:p>
            <a:r>
              <a:rPr lang="en-US" dirty="0"/>
              <a:t>Click to enter Sub-Title</a:t>
            </a:r>
            <a:endParaRPr lang="en-ZA" dirty="0"/>
          </a:p>
        </p:txBody>
      </p:sp>
      <p:sp>
        <p:nvSpPr>
          <p:cNvPr id="2" name="Title 1"/>
          <p:cNvSpPr>
            <a:spLocks noGrp="1"/>
          </p:cNvSpPr>
          <p:nvPr>
            <p:ph type="ctrTitle" hasCustomPrompt="1"/>
          </p:nvPr>
        </p:nvSpPr>
        <p:spPr>
          <a:xfrm>
            <a:off x="1348512" y="1011173"/>
            <a:ext cx="7147757" cy="2078393"/>
          </a:xfrm>
        </p:spPr>
        <p:txBody>
          <a:bodyPr wrap="square" lIns="35895" tIns="0" rIns="0" bIns="0" anchor="b" anchorCtr="0">
            <a:noAutofit/>
          </a:bodyPr>
          <a:lstStyle>
            <a:lvl1pPr algn="l">
              <a:lnSpc>
                <a:spcPct val="90000"/>
              </a:lnSpc>
              <a:defRPr sz="4800" baseline="0">
                <a:solidFill>
                  <a:schemeClr val="tx2"/>
                </a:solidFill>
              </a:defRPr>
            </a:lvl1pPr>
          </a:lstStyle>
          <a:p>
            <a:r>
              <a:rPr lang="en-US" dirty="0"/>
              <a:t>Click to enter Presentation Title</a:t>
            </a:r>
            <a:endParaRPr lang="en-ZA" dirty="0"/>
          </a:p>
        </p:txBody>
      </p:sp>
    </p:spTree>
    <p:extLst>
      <p:ext uri="{BB962C8B-B14F-4D97-AF65-F5344CB8AC3E}">
        <p14:creationId xmlns:p14="http://schemas.microsoft.com/office/powerpoint/2010/main" val="38741367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99D52D3-F817-47CE-8047-1872DBCC5593}" type="slidenum">
              <a:rPr lang="en-ZA" smtClean="0">
                <a:solidFill>
                  <a:srgbClr val="8A8D8F"/>
                </a:solidFill>
              </a:rPr>
              <a:pPr/>
              <a:t>‹#›</a:t>
            </a:fld>
            <a:endParaRPr lang="en-ZA">
              <a:solidFill>
                <a:srgbClr val="8A8D8F"/>
              </a:solidFill>
            </a:endParaRPr>
          </a:p>
        </p:txBody>
      </p:sp>
      <p:sp>
        <p:nvSpPr>
          <p:cNvPr id="3" name="Content Placeholder 2"/>
          <p:cNvSpPr>
            <a:spLocks noGrp="1"/>
          </p:cNvSpPr>
          <p:nvPr>
            <p:ph idx="1" hasCustomPrompt="1"/>
          </p:nvPr>
        </p:nvSpPr>
        <p:spPr>
          <a:xfrm>
            <a:off x="1296000" y="1656000"/>
            <a:ext cx="9600437" cy="4855636"/>
          </a:xfrm>
          <a:ln cap="rnd" cmpd="sng">
            <a:noFill/>
          </a:ln>
        </p:spPr>
        <p:txBody>
          <a:bodyPr/>
          <a:lstStyle>
            <a:lvl1pPr>
              <a:defRPr baseline="0"/>
            </a:lvl1pPr>
          </a:lstStyle>
          <a:p>
            <a:pPr lvl="0"/>
            <a:r>
              <a:rPr lang="en-US" dirty="0"/>
              <a:t>Click to enter content (Not more than 6 bullets per slide). Max. 2 lines per bullet.</a:t>
            </a:r>
          </a:p>
          <a:p>
            <a:pPr lvl="1"/>
            <a:r>
              <a:rPr lang="en-US" dirty="0"/>
              <a:t>Second level</a:t>
            </a:r>
          </a:p>
          <a:p>
            <a:pPr lvl="2"/>
            <a:r>
              <a:rPr lang="en-US" dirty="0"/>
              <a:t>Third level</a:t>
            </a:r>
          </a:p>
        </p:txBody>
      </p:sp>
      <p:sp>
        <p:nvSpPr>
          <p:cNvPr id="2" name="Title 1"/>
          <p:cNvSpPr>
            <a:spLocks noGrp="1"/>
          </p:cNvSpPr>
          <p:nvPr>
            <p:ph type="title" hasCustomPrompt="1"/>
          </p:nvPr>
        </p:nvSpPr>
        <p:spPr>
          <a:xfrm>
            <a:off x="1296000" y="921609"/>
            <a:ext cx="9600000" cy="468000"/>
          </a:xfrm>
        </p:spPr>
        <p:txBody>
          <a:bodyPr/>
          <a:lstStyle>
            <a:lvl1pPr>
              <a:defRPr/>
            </a:lvl1pPr>
          </a:lstStyle>
          <a:p>
            <a:r>
              <a:rPr lang="en-US" dirty="0"/>
              <a:t>Click to enter Slide Heading</a:t>
            </a:r>
            <a:endParaRPr lang="en-ZA" dirty="0"/>
          </a:p>
        </p:txBody>
      </p:sp>
    </p:spTree>
    <p:extLst>
      <p:ext uri="{BB962C8B-B14F-4D97-AF65-F5344CB8AC3E}">
        <p14:creationId xmlns:p14="http://schemas.microsoft.com/office/powerpoint/2010/main" val="9464191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ading &amp; Sub-Heading with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ZA" dirty="0">
              <a:solidFill>
                <a:srgbClr val="8A8D8F"/>
              </a:solidFill>
            </a:endParaRPr>
          </a:p>
        </p:txBody>
      </p:sp>
      <p:sp>
        <p:nvSpPr>
          <p:cNvPr id="4" name="Footer Placeholder 3"/>
          <p:cNvSpPr>
            <a:spLocks noGrp="1"/>
          </p:cNvSpPr>
          <p:nvPr>
            <p:ph type="ftr" sz="quarter" idx="11"/>
          </p:nvPr>
        </p:nvSpPr>
        <p:spPr/>
        <p:txBody>
          <a:bodyPr/>
          <a:lstStyle/>
          <a:p>
            <a:endParaRPr lang="en-ZA" dirty="0">
              <a:solidFill>
                <a:srgbClr val="8A8D8F"/>
              </a:solidFill>
            </a:endParaRPr>
          </a:p>
        </p:txBody>
      </p:sp>
      <p:sp>
        <p:nvSpPr>
          <p:cNvPr id="5" name="Slide Number Placeholder 4"/>
          <p:cNvSpPr>
            <a:spLocks noGrp="1"/>
          </p:cNvSpPr>
          <p:nvPr>
            <p:ph type="sldNum" sz="quarter" idx="12"/>
          </p:nvPr>
        </p:nvSpPr>
        <p:spPr/>
        <p:txBody>
          <a:bodyPr/>
          <a:lstStyle/>
          <a:p>
            <a:fld id="{199D52D3-F817-47CE-8047-1872DBCC5593}" type="slidenum">
              <a:rPr lang="en-ZA" smtClean="0">
                <a:solidFill>
                  <a:srgbClr val="8A8D8F"/>
                </a:solidFill>
              </a:rPr>
              <a:pPr/>
              <a:t>‹#›</a:t>
            </a:fld>
            <a:endParaRPr lang="en-ZA" dirty="0">
              <a:solidFill>
                <a:srgbClr val="8A8D8F"/>
              </a:solidFill>
            </a:endParaRPr>
          </a:p>
        </p:txBody>
      </p:sp>
      <p:sp>
        <p:nvSpPr>
          <p:cNvPr id="7" name="Sub-title"/>
          <p:cNvSpPr>
            <a:spLocks noGrp="1"/>
          </p:cNvSpPr>
          <p:nvPr>
            <p:ph type="body" sz="quarter" idx="13" hasCustomPrompt="1"/>
          </p:nvPr>
        </p:nvSpPr>
        <p:spPr>
          <a:xfrm>
            <a:off x="1295563" y="1617926"/>
            <a:ext cx="9601037" cy="432000"/>
          </a:xfrm>
        </p:spPr>
        <p:txBody>
          <a:bodyPr lIns="0" rIns="0">
            <a:noAutofit/>
          </a:bodyPr>
          <a:lstStyle>
            <a:lvl1pPr marL="0" indent="0">
              <a:buFontTx/>
              <a:buNone/>
              <a:defRPr sz="2800" b="1"/>
            </a:lvl1pPr>
          </a:lstStyle>
          <a:p>
            <a:pPr lvl="0"/>
            <a:r>
              <a:rPr lang="en-US" dirty="0"/>
              <a:t>Click to enter Sub-heading</a:t>
            </a:r>
          </a:p>
        </p:txBody>
      </p:sp>
      <p:sp>
        <p:nvSpPr>
          <p:cNvPr id="2" name="Title 1"/>
          <p:cNvSpPr>
            <a:spLocks noGrp="1"/>
          </p:cNvSpPr>
          <p:nvPr>
            <p:ph type="title" hasCustomPrompt="1"/>
          </p:nvPr>
        </p:nvSpPr>
        <p:spPr/>
        <p:txBody>
          <a:bodyPr>
            <a:noAutofit/>
          </a:bodyPr>
          <a:lstStyle>
            <a:lvl1pPr>
              <a:defRPr sz="3200"/>
            </a:lvl1pPr>
          </a:lstStyle>
          <a:p>
            <a:r>
              <a:rPr lang="en-US" dirty="0"/>
              <a:t>Click to enter Slide heading</a:t>
            </a:r>
            <a:endParaRPr lang="en-ZA" dirty="0"/>
          </a:p>
        </p:txBody>
      </p:sp>
      <p:sp>
        <p:nvSpPr>
          <p:cNvPr id="8" name="Content Placeholder 7"/>
          <p:cNvSpPr>
            <a:spLocks noGrp="1"/>
          </p:cNvSpPr>
          <p:nvPr>
            <p:ph sz="quarter" idx="14" hasCustomPrompt="1"/>
          </p:nvPr>
        </p:nvSpPr>
        <p:spPr>
          <a:xfrm>
            <a:off x="1295399" y="2268000"/>
            <a:ext cx="9600000" cy="4243636"/>
          </a:xfrm>
        </p:spPr>
        <p:txBody>
          <a:bodyPr/>
          <a:lstStyle>
            <a:lvl1pPr>
              <a:defRPr/>
            </a:lvl1pPr>
            <a:lvl4pPr>
              <a:defRPr>
                <a:solidFill>
                  <a:schemeClr val="tx2"/>
                </a:solidFill>
              </a:defRPr>
            </a:lvl4pPr>
            <a:lvl5pPr>
              <a:defRPr>
                <a:solidFill>
                  <a:schemeClr val="tx2"/>
                </a:solidFill>
              </a:defRPr>
            </a:lvl5pPr>
          </a:lstStyle>
          <a:p>
            <a:pPr lvl="0"/>
            <a:r>
              <a:rPr lang="en-ZA" dirty="0"/>
              <a:t>Click to enter content (Not more than 6 bullets per slide). Max. 2 lines per bullet.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10790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endParaRPr lang="en-ZA" dirty="0">
              <a:solidFill>
                <a:srgbClr val="8A8D8F"/>
              </a:solidFill>
            </a:endParaRPr>
          </a:p>
        </p:txBody>
      </p:sp>
      <p:sp>
        <p:nvSpPr>
          <p:cNvPr id="9" name="Slide Number Placeholder 8"/>
          <p:cNvSpPr>
            <a:spLocks noGrp="1"/>
          </p:cNvSpPr>
          <p:nvPr>
            <p:ph type="sldNum" sz="quarter" idx="11"/>
          </p:nvPr>
        </p:nvSpPr>
        <p:spPr/>
        <p:txBody>
          <a:bodyPr/>
          <a:lstStyle/>
          <a:p>
            <a:fld id="{199D52D3-F817-47CE-8047-1872DBCC5593}" type="slidenum">
              <a:rPr lang="en-ZA" smtClean="0">
                <a:solidFill>
                  <a:srgbClr val="8A8D8F"/>
                </a:solidFill>
              </a:rPr>
              <a:pPr/>
              <a:t>‹#›</a:t>
            </a:fld>
            <a:endParaRPr lang="en-ZA" dirty="0">
              <a:solidFill>
                <a:srgbClr val="8A8D8F"/>
              </a:solidFill>
            </a:endParaRPr>
          </a:p>
        </p:txBody>
      </p:sp>
      <p:sp>
        <p:nvSpPr>
          <p:cNvPr id="10" name="Footer Placeholder 9"/>
          <p:cNvSpPr>
            <a:spLocks noGrp="1"/>
          </p:cNvSpPr>
          <p:nvPr>
            <p:ph type="ftr" sz="quarter" idx="12"/>
          </p:nvPr>
        </p:nvSpPr>
        <p:spPr/>
        <p:txBody>
          <a:bodyPr/>
          <a:lstStyle/>
          <a:p>
            <a:endParaRPr lang="en-ZA" dirty="0">
              <a:solidFill>
                <a:srgbClr val="8A8D8F"/>
              </a:solidFill>
            </a:endParaRPr>
          </a:p>
        </p:txBody>
      </p:sp>
      <p:sp>
        <p:nvSpPr>
          <p:cNvPr id="2" name="Title 1"/>
          <p:cNvSpPr>
            <a:spLocks noGrp="1"/>
          </p:cNvSpPr>
          <p:nvPr>
            <p:ph type="title" hasCustomPrompt="1"/>
          </p:nvPr>
        </p:nvSpPr>
        <p:spPr>
          <a:xfrm>
            <a:off x="1212907" y="1530212"/>
            <a:ext cx="7240868" cy="1801091"/>
          </a:xfrm>
        </p:spPr>
        <p:txBody>
          <a:bodyPr tIns="0" bIns="0" anchor="b" anchorCtr="0">
            <a:noAutofit/>
          </a:bodyPr>
          <a:lstStyle>
            <a:lvl1pPr algn="l">
              <a:lnSpc>
                <a:spcPct val="90000"/>
              </a:lnSpc>
              <a:defRPr sz="4800" b="1" cap="none" baseline="0">
                <a:solidFill>
                  <a:schemeClr val="tx2"/>
                </a:solidFill>
              </a:defRPr>
            </a:lvl1pPr>
          </a:lstStyle>
          <a:p>
            <a:r>
              <a:rPr lang="en-US" dirty="0"/>
              <a:t>Click to Enter Section Header</a:t>
            </a:r>
            <a:endParaRPr lang="en-ZA" dirty="0"/>
          </a:p>
        </p:txBody>
      </p:sp>
    </p:spTree>
    <p:extLst>
      <p:ext uri="{BB962C8B-B14F-4D97-AF65-F5344CB8AC3E}">
        <p14:creationId xmlns:p14="http://schemas.microsoft.com/office/powerpoint/2010/main" val="15829917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ntro and Main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99D52D3-F817-47CE-8047-1872DBCC5593}" type="slidenum">
              <a:rPr lang="en-ZA" smtClean="0">
                <a:solidFill>
                  <a:srgbClr val="8A8D8F"/>
                </a:solidFill>
              </a:rPr>
              <a:pPr/>
              <a:t>‹#›</a:t>
            </a:fld>
            <a:endParaRPr lang="en-ZA" dirty="0">
              <a:solidFill>
                <a:srgbClr val="8A8D8F"/>
              </a:solidFill>
            </a:endParaRPr>
          </a:p>
        </p:txBody>
      </p:sp>
      <p:sp>
        <p:nvSpPr>
          <p:cNvPr id="4" name="Footer Placeholder 3"/>
          <p:cNvSpPr>
            <a:spLocks noGrp="1"/>
          </p:cNvSpPr>
          <p:nvPr>
            <p:ph type="ftr" sz="quarter" idx="11"/>
          </p:nvPr>
        </p:nvSpPr>
        <p:spPr/>
        <p:txBody>
          <a:bodyPr/>
          <a:lstStyle/>
          <a:p>
            <a:endParaRPr lang="en-ZA" dirty="0">
              <a:solidFill>
                <a:srgbClr val="8A8D8F"/>
              </a:solidFill>
            </a:endParaRPr>
          </a:p>
        </p:txBody>
      </p:sp>
      <p:sp>
        <p:nvSpPr>
          <p:cNvPr id="5" name="Date Placeholder 4"/>
          <p:cNvSpPr>
            <a:spLocks noGrp="1"/>
          </p:cNvSpPr>
          <p:nvPr>
            <p:ph type="dt" sz="half" idx="12"/>
          </p:nvPr>
        </p:nvSpPr>
        <p:spPr/>
        <p:txBody>
          <a:bodyPr/>
          <a:lstStyle/>
          <a:p>
            <a:endParaRPr lang="en-ZA" dirty="0">
              <a:solidFill>
                <a:srgbClr val="8A8D8F"/>
              </a:solidFill>
            </a:endParaRPr>
          </a:p>
        </p:txBody>
      </p:sp>
      <p:sp>
        <p:nvSpPr>
          <p:cNvPr id="8" name="Text Placeholder 7"/>
          <p:cNvSpPr>
            <a:spLocks noGrp="1"/>
          </p:cNvSpPr>
          <p:nvPr>
            <p:ph type="body" sz="quarter" idx="15" hasCustomPrompt="1"/>
          </p:nvPr>
        </p:nvSpPr>
        <p:spPr>
          <a:xfrm>
            <a:off x="1295563" y="1656543"/>
            <a:ext cx="9601037" cy="1152127"/>
          </a:xfrm>
        </p:spPr>
        <p:txBody>
          <a:bodyPr/>
          <a:lstStyle>
            <a:lvl1pPr marL="0" indent="0">
              <a:buNone/>
              <a:defRPr baseline="0"/>
            </a:lvl1pPr>
          </a:lstStyle>
          <a:p>
            <a:pPr lvl="0"/>
            <a:r>
              <a:rPr lang="en-US" dirty="0"/>
              <a:t>Click to enter intro for main content below.</a:t>
            </a:r>
          </a:p>
        </p:txBody>
      </p:sp>
      <p:sp>
        <p:nvSpPr>
          <p:cNvPr id="10" name="Content Placeholder 9"/>
          <p:cNvSpPr>
            <a:spLocks noGrp="1"/>
          </p:cNvSpPr>
          <p:nvPr>
            <p:ph sz="quarter" idx="16" hasCustomPrompt="1"/>
          </p:nvPr>
        </p:nvSpPr>
        <p:spPr>
          <a:xfrm>
            <a:off x="1295563" y="3168678"/>
            <a:ext cx="9601037" cy="3329104"/>
          </a:xfrm>
        </p:spPr>
        <p:txBody>
          <a:bodyPr/>
          <a:lstStyle>
            <a:lvl1pPr>
              <a:defRPr/>
            </a:lvl1pPr>
          </a:lstStyle>
          <a:p>
            <a:pPr lvl="0"/>
            <a:r>
              <a:rPr lang="en-US" dirty="0"/>
              <a:t>Click to enter content</a:t>
            </a:r>
          </a:p>
          <a:p>
            <a:pPr lvl="1"/>
            <a:r>
              <a:rPr lang="en-US" dirty="0"/>
              <a:t>Second level</a:t>
            </a:r>
          </a:p>
          <a:p>
            <a:pPr lvl="2"/>
            <a:r>
              <a:rPr lang="en-US" dirty="0"/>
              <a:t>Third level</a:t>
            </a:r>
          </a:p>
        </p:txBody>
      </p:sp>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12857283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ZA" dirty="0">
              <a:solidFill>
                <a:srgbClr val="8A8D8F"/>
              </a:solidFill>
            </a:endParaRPr>
          </a:p>
        </p:txBody>
      </p:sp>
      <p:sp>
        <p:nvSpPr>
          <p:cNvPr id="4" name="Footer Placeholder 3"/>
          <p:cNvSpPr>
            <a:spLocks noGrp="1"/>
          </p:cNvSpPr>
          <p:nvPr>
            <p:ph type="ftr" sz="quarter" idx="11"/>
          </p:nvPr>
        </p:nvSpPr>
        <p:spPr/>
        <p:txBody>
          <a:bodyPr/>
          <a:lstStyle/>
          <a:p>
            <a:endParaRPr lang="en-ZA" dirty="0">
              <a:solidFill>
                <a:srgbClr val="8A8D8F"/>
              </a:solidFill>
            </a:endParaRPr>
          </a:p>
        </p:txBody>
      </p:sp>
      <p:sp>
        <p:nvSpPr>
          <p:cNvPr id="5" name="Slide Number Placeholder 4"/>
          <p:cNvSpPr>
            <a:spLocks noGrp="1"/>
          </p:cNvSpPr>
          <p:nvPr>
            <p:ph type="sldNum" sz="quarter" idx="12"/>
          </p:nvPr>
        </p:nvSpPr>
        <p:spPr/>
        <p:txBody>
          <a:bodyPr/>
          <a:lstStyle/>
          <a:p>
            <a:fld id="{199D52D3-F817-47CE-8047-1872DBCC5593}" type="slidenum">
              <a:rPr lang="en-ZA" smtClean="0">
                <a:solidFill>
                  <a:srgbClr val="8A8D8F"/>
                </a:solidFill>
              </a:rPr>
              <a:pPr/>
              <a:t>‹#›</a:t>
            </a:fld>
            <a:endParaRPr lang="en-ZA" dirty="0">
              <a:solidFill>
                <a:srgbClr val="8A8D8F"/>
              </a:solidFill>
            </a:endParaRPr>
          </a:p>
        </p:txBody>
      </p:sp>
      <p:sp>
        <p:nvSpPr>
          <p:cNvPr id="7" name="Text Placeholder 6"/>
          <p:cNvSpPr>
            <a:spLocks noGrp="1"/>
          </p:cNvSpPr>
          <p:nvPr>
            <p:ph type="body" sz="quarter" idx="13" hasCustomPrompt="1"/>
          </p:nvPr>
        </p:nvSpPr>
        <p:spPr>
          <a:xfrm>
            <a:off x="1295471" y="1025380"/>
            <a:ext cx="9601132" cy="5472408"/>
          </a:xfrm>
        </p:spPr>
        <p:txBody>
          <a:bodyPr tIns="0">
            <a:noAutofit/>
          </a:bodyPr>
          <a:lstStyle>
            <a:lvl1pPr>
              <a:defRPr/>
            </a:lvl1pPr>
          </a:lstStyle>
          <a:p>
            <a:pPr lvl="0"/>
            <a:r>
              <a:rPr lang="en-US" dirty="0"/>
              <a:t>Click to enter bullets. No more then 6 bullets with a maximum of 2 lines per bullet. </a:t>
            </a:r>
          </a:p>
          <a:p>
            <a:pPr lvl="1"/>
            <a:r>
              <a:rPr lang="en-US" dirty="0"/>
              <a:t>Second level</a:t>
            </a:r>
          </a:p>
          <a:p>
            <a:pPr lvl="2"/>
            <a:r>
              <a:rPr lang="en-US" dirty="0"/>
              <a:t>Third level</a:t>
            </a:r>
          </a:p>
        </p:txBody>
      </p:sp>
    </p:spTree>
    <p:extLst>
      <p:ext uri="{BB962C8B-B14F-4D97-AF65-F5344CB8AC3E}">
        <p14:creationId xmlns:p14="http://schemas.microsoft.com/office/powerpoint/2010/main" val="36503713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eading with 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ZA">
              <a:solidFill>
                <a:srgbClr val="8A8D8F"/>
              </a:solidFill>
            </a:endParaRPr>
          </a:p>
        </p:txBody>
      </p:sp>
      <p:sp>
        <p:nvSpPr>
          <p:cNvPr id="6" name="Footer Placeholder 5"/>
          <p:cNvSpPr>
            <a:spLocks noGrp="1"/>
          </p:cNvSpPr>
          <p:nvPr>
            <p:ph type="ftr" sz="quarter" idx="11"/>
          </p:nvPr>
        </p:nvSpPr>
        <p:spPr/>
        <p:txBody>
          <a:bodyPr/>
          <a:lstStyle/>
          <a:p>
            <a:endParaRPr lang="en-ZA">
              <a:solidFill>
                <a:srgbClr val="8A8D8F"/>
              </a:solidFill>
            </a:endParaRPr>
          </a:p>
        </p:txBody>
      </p:sp>
      <p:sp>
        <p:nvSpPr>
          <p:cNvPr id="7" name="Slide Number Placeholder 6"/>
          <p:cNvSpPr>
            <a:spLocks noGrp="1"/>
          </p:cNvSpPr>
          <p:nvPr>
            <p:ph type="sldNum" sz="quarter" idx="12"/>
          </p:nvPr>
        </p:nvSpPr>
        <p:spPr/>
        <p:txBody>
          <a:bodyPr/>
          <a:lstStyle/>
          <a:p>
            <a:fld id="{199D52D3-F817-47CE-8047-1872DBCC5593}" type="slidenum">
              <a:rPr lang="en-ZA" smtClean="0">
                <a:solidFill>
                  <a:srgbClr val="8A8D8F"/>
                </a:solidFill>
              </a:rPr>
              <a:pPr/>
              <a:t>‹#›</a:t>
            </a:fld>
            <a:endParaRPr lang="en-ZA">
              <a:solidFill>
                <a:srgbClr val="8A8D8F"/>
              </a:solidFill>
            </a:endParaRPr>
          </a:p>
        </p:txBody>
      </p:sp>
      <p:sp>
        <p:nvSpPr>
          <p:cNvPr id="11" name="Content Placeholder 10"/>
          <p:cNvSpPr>
            <a:spLocks noGrp="1"/>
          </p:cNvSpPr>
          <p:nvPr>
            <p:ph sz="quarter" idx="14" hasCustomPrompt="1"/>
          </p:nvPr>
        </p:nvSpPr>
        <p:spPr>
          <a:xfrm>
            <a:off x="6336533" y="1656000"/>
            <a:ext cx="4512000" cy="4855636"/>
          </a:xfrm>
        </p:spPr>
        <p:txBody>
          <a:bodyPr>
            <a:noAutofit/>
          </a:bodyPr>
          <a:lstStyle/>
          <a:p>
            <a:pPr lvl="0"/>
            <a:r>
              <a:rPr lang="en-US" dirty="0"/>
              <a:t>Click to enter content</a:t>
            </a:r>
          </a:p>
          <a:p>
            <a:pPr lvl="1"/>
            <a:r>
              <a:rPr lang="en-US" dirty="0"/>
              <a:t>Second level</a:t>
            </a:r>
          </a:p>
          <a:p>
            <a:pPr lvl="2"/>
            <a:r>
              <a:rPr lang="en-US" dirty="0"/>
              <a:t>Third level</a:t>
            </a:r>
          </a:p>
        </p:txBody>
      </p:sp>
      <p:sp>
        <p:nvSpPr>
          <p:cNvPr id="9" name="Content Placeholder 8"/>
          <p:cNvSpPr>
            <a:spLocks noGrp="1"/>
          </p:cNvSpPr>
          <p:nvPr>
            <p:ph sz="quarter" idx="13" hasCustomPrompt="1"/>
          </p:nvPr>
        </p:nvSpPr>
        <p:spPr>
          <a:xfrm>
            <a:off x="1295564" y="1656000"/>
            <a:ext cx="4512000" cy="4855636"/>
          </a:xfrm>
        </p:spPr>
        <p:txBody>
          <a:bodyPr>
            <a:noAutofit/>
          </a:bodyPr>
          <a:lstStyle/>
          <a:p>
            <a:pPr lvl="0"/>
            <a:r>
              <a:rPr lang="en-US" dirty="0"/>
              <a:t>Click to enter content</a:t>
            </a:r>
          </a:p>
          <a:p>
            <a:pPr lvl="1"/>
            <a:r>
              <a:rPr lang="en-US" dirty="0"/>
              <a:t>Second level</a:t>
            </a:r>
          </a:p>
          <a:p>
            <a:pPr lvl="2"/>
            <a:r>
              <a:rPr lang="en-US" dirty="0"/>
              <a:t>Third level</a:t>
            </a:r>
          </a:p>
        </p:txBody>
      </p:sp>
      <p:sp>
        <p:nvSpPr>
          <p:cNvPr id="2" name="Title 1"/>
          <p:cNvSpPr>
            <a:spLocks noGrp="1"/>
          </p:cNvSpPr>
          <p:nvPr>
            <p:ph type="title" hasCustomPrompt="1"/>
          </p:nvPr>
        </p:nvSpPr>
        <p:spPr/>
        <p:txBody>
          <a:bodyPr/>
          <a:lstStyle>
            <a:lvl1pPr>
              <a:defRPr/>
            </a:lvl1pPr>
          </a:lstStyle>
          <a:p>
            <a:r>
              <a:rPr lang="en-US" dirty="0"/>
              <a:t>Click to enter Slide Heading</a:t>
            </a:r>
            <a:endParaRPr lang="en-ZA" dirty="0"/>
          </a:p>
        </p:txBody>
      </p:sp>
    </p:spTree>
    <p:extLst>
      <p:ext uri="{BB962C8B-B14F-4D97-AF65-F5344CB8AC3E}">
        <p14:creationId xmlns:p14="http://schemas.microsoft.com/office/powerpoint/2010/main" val="19697828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eading with Bullets at Half p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ZA">
              <a:solidFill>
                <a:srgbClr val="8A8D8F"/>
              </a:solidFill>
            </a:endParaRPr>
          </a:p>
        </p:txBody>
      </p:sp>
      <p:sp>
        <p:nvSpPr>
          <p:cNvPr id="6" name="Footer Placeholder 5"/>
          <p:cNvSpPr>
            <a:spLocks noGrp="1"/>
          </p:cNvSpPr>
          <p:nvPr>
            <p:ph type="ftr" sz="quarter" idx="11"/>
          </p:nvPr>
        </p:nvSpPr>
        <p:spPr/>
        <p:txBody>
          <a:bodyPr/>
          <a:lstStyle/>
          <a:p>
            <a:endParaRPr lang="en-ZA">
              <a:solidFill>
                <a:srgbClr val="8A8D8F"/>
              </a:solidFill>
            </a:endParaRPr>
          </a:p>
        </p:txBody>
      </p:sp>
      <p:sp>
        <p:nvSpPr>
          <p:cNvPr id="7" name="Slide Number Placeholder 6"/>
          <p:cNvSpPr>
            <a:spLocks noGrp="1"/>
          </p:cNvSpPr>
          <p:nvPr>
            <p:ph type="sldNum" sz="quarter" idx="12"/>
          </p:nvPr>
        </p:nvSpPr>
        <p:spPr/>
        <p:txBody>
          <a:bodyPr/>
          <a:lstStyle/>
          <a:p>
            <a:fld id="{199D52D3-F817-47CE-8047-1872DBCC5593}" type="slidenum">
              <a:rPr lang="en-ZA" smtClean="0">
                <a:solidFill>
                  <a:srgbClr val="8A8D8F"/>
                </a:solidFill>
              </a:rPr>
              <a:pPr/>
              <a:t>‹#›</a:t>
            </a:fld>
            <a:endParaRPr lang="en-ZA">
              <a:solidFill>
                <a:srgbClr val="8A8D8F"/>
              </a:solidFill>
            </a:endParaRPr>
          </a:p>
        </p:txBody>
      </p:sp>
      <p:sp>
        <p:nvSpPr>
          <p:cNvPr id="9" name="Content Placeholder 8"/>
          <p:cNvSpPr>
            <a:spLocks noGrp="1"/>
          </p:cNvSpPr>
          <p:nvPr>
            <p:ph sz="quarter" idx="13" hasCustomPrompt="1"/>
          </p:nvPr>
        </p:nvSpPr>
        <p:spPr>
          <a:xfrm>
            <a:off x="1295564" y="1656000"/>
            <a:ext cx="4704000" cy="4855636"/>
          </a:xfrm>
        </p:spPr>
        <p:txBody>
          <a:bodyPr>
            <a:noAutofit/>
          </a:bodyPr>
          <a:lstStyle/>
          <a:p>
            <a:pPr lvl="0"/>
            <a:r>
              <a:rPr lang="en-US" dirty="0"/>
              <a:t>Click to enter content</a:t>
            </a:r>
          </a:p>
          <a:p>
            <a:pPr lvl="1"/>
            <a:r>
              <a:rPr lang="en-US" dirty="0"/>
              <a:t>Second level</a:t>
            </a:r>
          </a:p>
          <a:p>
            <a:pPr lvl="2"/>
            <a:r>
              <a:rPr lang="en-US" dirty="0"/>
              <a:t>Third level</a:t>
            </a:r>
          </a:p>
        </p:txBody>
      </p:sp>
      <p:sp>
        <p:nvSpPr>
          <p:cNvPr id="2" name="Title 1"/>
          <p:cNvSpPr>
            <a:spLocks noGrp="1"/>
          </p:cNvSpPr>
          <p:nvPr>
            <p:ph type="title" hasCustomPrompt="1"/>
          </p:nvPr>
        </p:nvSpPr>
        <p:spPr/>
        <p:txBody>
          <a:bodyPr/>
          <a:lstStyle>
            <a:lvl1pPr>
              <a:defRPr/>
            </a:lvl1pPr>
          </a:lstStyle>
          <a:p>
            <a:r>
              <a:rPr lang="en-US" dirty="0"/>
              <a:t>Click to enter Slide Heading</a:t>
            </a:r>
            <a:endParaRPr lang="en-ZA" dirty="0"/>
          </a:p>
        </p:txBody>
      </p:sp>
    </p:spTree>
    <p:extLst>
      <p:ext uri="{BB962C8B-B14F-4D97-AF65-F5344CB8AC3E}">
        <p14:creationId xmlns:p14="http://schemas.microsoft.com/office/powerpoint/2010/main" val="91845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cxnSp>
        <p:nvCxnSpPr>
          <p:cNvPr id="5" name="Straight Connector 4"/>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6363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eading &amp; Sub-heading with Two Content (1:1)">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ZA">
              <a:solidFill>
                <a:srgbClr val="8A8D8F"/>
              </a:solidFill>
            </a:endParaRPr>
          </a:p>
        </p:txBody>
      </p:sp>
      <p:sp>
        <p:nvSpPr>
          <p:cNvPr id="6" name="Footer Placeholder 5"/>
          <p:cNvSpPr>
            <a:spLocks noGrp="1"/>
          </p:cNvSpPr>
          <p:nvPr>
            <p:ph type="ftr" sz="quarter" idx="11"/>
          </p:nvPr>
        </p:nvSpPr>
        <p:spPr/>
        <p:txBody>
          <a:bodyPr/>
          <a:lstStyle/>
          <a:p>
            <a:endParaRPr lang="en-ZA">
              <a:solidFill>
                <a:srgbClr val="8A8D8F"/>
              </a:solidFill>
            </a:endParaRPr>
          </a:p>
        </p:txBody>
      </p:sp>
      <p:sp>
        <p:nvSpPr>
          <p:cNvPr id="7" name="Slide Number Placeholder 6"/>
          <p:cNvSpPr>
            <a:spLocks noGrp="1"/>
          </p:cNvSpPr>
          <p:nvPr>
            <p:ph type="sldNum" sz="quarter" idx="12"/>
          </p:nvPr>
        </p:nvSpPr>
        <p:spPr/>
        <p:txBody>
          <a:bodyPr/>
          <a:lstStyle/>
          <a:p>
            <a:fld id="{199D52D3-F817-47CE-8047-1872DBCC5593}" type="slidenum">
              <a:rPr lang="en-ZA" smtClean="0">
                <a:solidFill>
                  <a:srgbClr val="8A8D8F"/>
                </a:solidFill>
              </a:rPr>
              <a:pPr/>
              <a:t>‹#›</a:t>
            </a:fld>
            <a:endParaRPr lang="en-ZA">
              <a:solidFill>
                <a:srgbClr val="8A8D8F"/>
              </a:solidFill>
            </a:endParaRPr>
          </a:p>
        </p:txBody>
      </p:sp>
      <p:sp>
        <p:nvSpPr>
          <p:cNvPr id="11" name="Content Placeholder 10"/>
          <p:cNvSpPr>
            <a:spLocks noGrp="1"/>
          </p:cNvSpPr>
          <p:nvPr>
            <p:ph sz="quarter" idx="14" hasCustomPrompt="1"/>
          </p:nvPr>
        </p:nvSpPr>
        <p:spPr>
          <a:xfrm>
            <a:off x="6336533" y="2268000"/>
            <a:ext cx="4512000" cy="4243636"/>
          </a:xfrm>
        </p:spPr>
        <p:txBody>
          <a:bodyPr/>
          <a:lstStyle/>
          <a:p>
            <a:pPr lvl="0"/>
            <a:r>
              <a:rPr lang="en-US" dirty="0"/>
              <a:t>Click to enter content</a:t>
            </a:r>
          </a:p>
          <a:p>
            <a:pPr lvl="1"/>
            <a:r>
              <a:rPr lang="en-US" dirty="0"/>
              <a:t>Second level</a:t>
            </a:r>
          </a:p>
          <a:p>
            <a:pPr lvl="2"/>
            <a:r>
              <a:rPr lang="en-US" dirty="0"/>
              <a:t>Third level</a:t>
            </a:r>
          </a:p>
        </p:txBody>
      </p:sp>
      <p:sp>
        <p:nvSpPr>
          <p:cNvPr id="9" name="Content Placeholder 8"/>
          <p:cNvSpPr>
            <a:spLocks noGrp="1"/>
          </p:cNvSpPr>
          <p:nvPr>
            <p:ph sz="quarter" idx="13" hasCustomPrompt="1"/>
          </p:nvPr>
        </p:nvSpPr>
        <p:spPr>
          <a:xfrm>
            <a:off x="1295564" y="2268000"/>
            <a:ext cx="4512000" cy="4243636"/>
          </a:xfrm>
        </p:spPr>
        <p:txBody>
          <a:bodyPr/>
          <a:lstStyle/>
          <a:p>
            <a:pPr lvl="0"/>
            <a:r>
              <a:rPr lang="en-US" dirty="0"/>
              <a:t>Click to enter content</a:t>
            </a:r>
          </a:p>
          <a:p>
            <a:pPr lvl="1"/>
            <a:r>
              <a:rPr lang="en-US" dirty="0"/>
              <a:t>Second level</a:t>
            </a:r>
          </a:p>
          <a:p>
            <a:pPr lvl="2"/>
            <a:r>
              <a:rPr lang="en-US" dirty="0"/>
              <a:t>Third level</a:t>
            </a:r>
          </a:p>
        </p:txBody>
      </p:sp>
      <p:sp>
        <p:nvSpPr>
          <p:cNvPr id="4" name="Sub-title"/>
          <p:cNvSpPr>
            <a:spLocks noGrp="1"/>
          </p:cNvSpPr>
          <p:nvPr>
            <p:ph type="body" sz="quarter" idx="15"/>
          </p:nvPr>
        </p:nvSpPr>
        <p:spPr>
          <a:xfrm>
            <a:off x="1295563" y="1614945"/>
            <a:ext cx="9601037" cy="431800"/>
          </a:xfrm>
        </p:spPr>
        <p:txBody>
          <a:bodyPr>
            <a:noAutofit/>
          </a:bodyPr>
          <a:lstStyle>
            <a:lvl1pPr marL="0" indent="0">
              <a:buNone/>
              <a:defRPr sz="2800" b="1"/>
            </a:lvl1pPr>
          </a:lstStyle>
          <a:p>
            <a:pPr lvl="0"/>
            <a:r>
              <a:rPr lang="en-US" dirty="0"/>
              <a:t>Click to edit Master text styles</a:t>
            </a:r>
            <a:endParaRPr lang="en-ZA" dirty="0"/>
          </a:p>
        </p:txBody>
      </p:sp>
      <p:sp>
        <p:nvSpPr>
          <p:cNvPr id="2" name="Title 1"/>
          <p:cNvSpPr>
            <a:spLocks noGrp="1"/>
          </p:cNvSpPr>
          <p:nvPr>
            <p:ph type="title" hasCustomPrompt="1"/>
          </p:nvPr>
        </p:nvSpPr>
        <p:spPr/>
        <p:txBody>
          <a:bodyPr/>
          <a:lstStyle>
            <a:lvl1pPr>
              <a:defRPr/>
            </a:lvl1pPr>
          </a:lstStyle>
          <a:p>
            <a:r>
              <a:rPr lang="en-US" dirty="0"/>
              <a:t>Click to enter Slide Heading</a:t>
            </a:r>
            <a:endParaRPr lang="en-ZA" dirty="0"/>
          </a:p>
        </p:txBody>
      </p:sp>
    </p:spTree>
    <p:extLst>
      <p:ext uri="{BB962C8B-B14F-4D97-AF65-F5344CB8AC3E}">
        <p14:creationId xmlns:p14="http://schemas.microsoft.com/office/powerpoint/2010/main" val="34800998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eading &amp; Sub-heading with Bullets at 1/2 p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ZA">
              <a:solidFill>
                <a:srgbClr val="8A8D8F"/>
              </a:solidFill>
            </a:endParaRPr>
          </a:p>
        </p:txBody>
      </p:sp>
      <p:sp>
        <p:nvSpPr>
          <p:cNvPr id="6" name="Footer Placeholder 5"/>
          <p:cNvSpPr>
            <a:spLocks noGrp="1"/>
          </p:cNvSpPr>
          <p:nvPr>
            <p:ph type="ftr" sz="quarter" idx="11"/>
          </p:nvPr>
        </p:nvSpPr>
        <p:spPr/>
        <p:txBody>
          <a:bodyPr/>
          <a:lstStyle/>
          <a:p>
            <a:endParaRPr lang="en-ZA">
              <a:solidFill>
                <a:srgbClr val="8A8D8F"/>
              </a:solidFill>
            </a:endParaRPr>
          </a:p>
        </p:txBody>
      </p:sp>
      <p:sp>
        <p:nvSpPr>
          <p:cNvPr id="7" name="Slide Number Placeholder 6"/>
          <p:cNvSpPr>
            <a:spLocks noGrp="1"/>
          </p:cNvSpPr>
          <p:nvPr>
            <p:ph type="sldNum" sz="quarter" idx="12"/>
          </p:nvPr>
        </p:nvSpPr>
        <p:spPr/>
        <p:txBody>
          <a:bodyPr/>
          <a:lstStyle/>
          <a:p>
            <a:fld id="{199D52D3-F817-47CE-8047-1872DBCC5593}" type="slidenum">
              <a:rPr lang="en-ZA" smtClean="0">
                <a:solidFill>
                  <a:srgbClr val="8A8D8F"/>
                </a:solidFill>
              </a:rPr>
              <a:pPr/>
              <a:t>‹#›</a:t>
            </a:fld>
            <a:endParaRPr lang="en-ZA">
              <a:solidFill>
                <a:srgbClr val="8A8D8F"/>
              </a:solidFill>
            </a:endParaRPr>
          </a:p>
        </p:txBody>
      </p:sp>
      <p:sp>
        <p:nvSpPr>
          <p:cNvPr id="9" name="Content Placeholder 8"/>
          <p:cNvSpPr>
            <a:spLocks noGrp="1"/>
          </p:cNvSpPr>
          <p:nvPr>
            <p:ph sz="quarter" idx="13" hasCustomPrompt="1"/>
          </p:nvPr>
        </p:nvSpPr>
        <p:spPr>
          <a:xfrm>
            <a:off x="1295564" y="2268000"/>
            <a:ext cx="4704000" cy="4243636"/>
          </a:xfrm>
        </p:spPr>
        <p:txBody>
          <a:bodyPr/>
          <a:lstStyle/>
          <a:p>
            <a:pPr lvl="0"/>
            <a:r>
              <a:rPr lang="en-US" dirty="0"/>
              <a:t>Click to enter content</a:t>
            </a:r>
          </a:p>
          <a:p>
            <a:pPr lvl="1"/>
            <a:r>
              <a:rPr lang="en-US" dirty="0"/>
              <a:t>Second level</a:t>
            </a:r>
          </a:p>
          <a:p>
            <a:pPr lvl="2"/>
            <a:r>
              <a:rPr lang="en-US" dirty="0"/>
              <a:t>Third level</a:t>
            </a:r>
          </a:p>
        </p:txBody>
      </p:sp>
      <p:sp>
        <p:nvSpPr>
          <p:cNvPr id="4" name="Sub-title"/>
          <p:cNvSpPr>
            <a:spLocks noGrp="1"/>
          </p:cNvSpPr>
          <p:nvPr>
            <p:ph type="body" sz="quarter" idx="15"/>
          </p:nvPr>
        </p:nvSpPr>
        <p:spPr>
          <a:xfrm>
            <a:off x="1295563" y="1616071"/>
            <a:ext cx="9601037" cy="431800"/>
          </a:xfrm>
        </p:spPr>
        <p:txBody>
          <a:bodyPr>
            <a:noAutofit/>
          </a:bodyPr>
          <a:lstStyle>
            <a:lvl1pPr marL="0" indent="0">
              <a:buNone/>
              <a:defRPr sz="2800" b="1"/>
            </a:lvl1pPr>
          </a:lstStyle>
          <a:p>
            <a:pPr lvl="0"/>
            <a:r>
              <a:rPr lang="en-US" dirty="0"/>
              <a:t>Click to edit Master text styles</a:t>
            </a:r>
            <a:endParaRPr lang="en-ZA" dirty="0"/>
          </a:p>
        </p:txBody>
      </p:sp>
      <p:sp>
        <p:nvSpPr>
          <p:cNvPr id="2" name="Title 1"/>
          <p:cNvSpPr>
            <a:spLocks noGrp="1"/>
          </p:cNvSpPr>
          <p:nvPr>
            <p:ph type="title" hasCustomPrompt="1"/>
          </p:nvPr>
        </p:nvSpPr>
        <p:spPr/>
        <p:txBody>
          <a:bodyPr/>
          <a:lstStyle>
            <a:lvl1pPr>
              <a:defRPr/>
            </a:lvl1pPr>
          </a:lstStyle>
          <a:p>
            <a:r>
              <a:rPr lang="en-US" dirty="0"/>
              <a:t>Click to enter Slide Heading</a:t>
            </a:r>
            <a:endParaRPr lang="en-ZA" dirty="0"/>
          </a:p>
        </p:txBody>
      </p:sp>
    </p:spTree>
    <p:extLst>
      <p:ext uri="{BB962C8B-B14F-4D97-AF65-F5344CB8AC3E}">
        <p14:creationId xmlns:p14="http://schemas.microsoft.com/office/powerpoint/2010/main" val="4064668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ZA">
              <a:solidFill>
                <a:srgbClr val="8A8D8F"/>
              </a:solidFill>
            </a:endParaRPr>
          </a:p>
        </p:txBody>
      </p:sp>
      <p:sp>
        <p:nvSpPr>
          <p:cNvPr id="8" name="Footer Placeholder 7"/>
          <p:cNvSpPr>
            <a:spLocks noGrp="1"/>
          </p:cNvSpPr>
          <p:nvPr>
            <p:ph type="ftr" sz="quarter" idx="11"/>
          </p:nvPr>
        </p:nvSpPr>
        <p:spPr/>
        <p:txBody>
          <a:bodyPr/>
          <a:lstStyle/>
          <a:p>
            <a:endParaRPr lang="en-ZA">
              <a:solidFill>
                <a:srgbClr val="8A8D8F"/>
              </a:solidFill>
            </a:endParaRPr>
          </a:p>
        </p:txBody>
      </p:sp>
      <p:sp>
        <p:nvSpPr>
          <p:cNvPr id="9" name="Slide Number Placeholder 8"/>
          <p:cNvSpPr>
            <a:spLocks noGrp="1"/>
          </p:cNvSpPr>
          <p:nvPr>
            <p:ph type="sldNum" sz="quarter" idx="12"/>
          </p:nvPr>
        </p:nvSpPr>
        <p:spPr/>
        <p:txBody>
          <a:bodyPr/>
          <a:lstStyle/>
          <a:p>
            <a:fld id="{199D52D3-F817-47CE-8047-1872DBCC5593}" type="slidenum">
              <a:rPr lang="en-ZA" smtClean="0">
                <a:solidFill>
                  <a:srgbClr val="8A8D8F"/>
                </a:solidFill>
              </a:rPr>
              <a:pPr/>
              <a:t>‹#›</a:t>
            </a:fld>
            <a:endParaRPr lang="en-ZA">
              <a:solidFill>
                <a:srgbClr val="8A8D8F"/>
              </a:solidFill>
            </a:endParaRPr>
          </a:p>
        </p:txBody>
      </p:sp>
      <p:sp>
        <p:nvSpPr>
          <p:cNvPr id="13" name="Content Placeholder 12"/>
          <p:cNvSpPr>
            <a:spLocks noGrp="1"/>
          </p:cNvSpPr>
          <p:nvPr>
            <p:ph sz="quarter" idx="14" hasCustomPrompt="1"/>
          </p:nvPr>
        </p:nvSpPr>
        <p:spPr>
          <a:xfrm>
            <a:off x="6336000" y="2268000"/>
            <a:ext cx="4512000" cy="4243636"/>
          </a:xfrm>
        </p:spPr>
        <p:txBody>
          <a:bodyPr/>
          <a:lstStyle/>
          <a:p>
            <a:pPr lvl="0"/>
            <a:r>
              <a:rPr lang="en-US" dirty="0"/>
              <a:t>Click to enter content</a:t>
            </a:r>
          </a:p>
          <a:p>
            <a:pPr lvl="1"/>
            <a:r>
              <a:rPr lang="en-US" dirty="0"/>
              <a:t>Second level</a:t>
            </a:r>
          </a:p>
          <a:p>
            <a:pPr lvl="2"/>
            <a:r>
              <a:rPr lang="en-US" dirty="0"/>
              <a:t>Third level</a:t>
            </a:r>
          </a:p>
        </p:txBody>
      </p:sp>
      <p:sp>
        <p:nvSpPr>
          <p:cNvPr id="11" name="Content Placeholder 10"/>
          <p:cNvSpPr>
            <a:spLocks noGrp="1"/>
          </p:cNvSpPr>
          <p:nvPr>
            <p:ph sz="quarter" idx="13" hasCustomPrompt="1"/>
          </p:nvPr>
        </p:nvSpPr>
        <p:spPr>
          <a:xfrm>
            <a:off x="1296000" y="2268000"/>
            <a:ext cx="4512000" cy="4243636"/>
          </a:xfrm>
        </p:spPr>
        <p:txBody>
          <a:bodyPr/>
          <a:lstStyle/>
          <a:p>
            <a:pPr lvl="0"/>
            <a:r>
              <a:rPr lang="en-US" dirty="0"/>
              <a:t>Click to enter content</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6336000" y="1656000"/>
            <a:ext cx="4512000" cy="432000"/>
          </a:xfrm>
        </p:spPr>
        <p:txBody>
          <a:bodyPr anchor="t" anchorCtr="0">
            <a:normAutofit/>
          </a:bodyPr>
          <a:lstStyle>
            <a:lvl1pPr marL="0" indent="0">
              <a:buNone/>
              <a:defRPr sz="2400" b="1"/>
            </a:lvl1pPr>
            <a:lvl2pPr marL="510488" indent="0">
              <a:buNone/>
              <a:defRPr sz="2200" b="1"/>
            </a:lvl2pPr>
            <a:lvl3pPr marL="1020975" indent="0">
              <a:buNone/>
              <a:defRPr sz="2100" b="1"/>
            </a:lvl3pPr>
            <a:lvl4pPr marL="1531463" indent="0">
              <a:buNone/>
              <a:defRPr sz="1800" b="1"/>
            </a:lvl4pPr>
            <a:lvl5pPr marL="2041949" indent="0">
              <a:buNone/>
              <a:defRPr sz="1800" b="1"/>
            </a:lvl5pPr>
            <a:lvl6pPr marL="2552437" indent="0">
              <a:buNone/>
              <a:defRPr sz="1800" b="1"/>
            </a:lvl6pPr>
            <a:lvl7pPr marL="3062915" indent="0">
              <a:buNone/>
              <a:defRPr sz="1800" b="1"/>
            </a:lvl7pPr>
            <a:lvl8pPr marL="3573408" indent="0">
              <a:buNone/>
              <a:defRPr sz="1800" b="1"/>
            </a:lvl8pPr>
            <a:lvl9pPr marL="4083897" indent="0">
              <a:buNone/>
              <a:defRPr sz="1800" b="1"/>
            </a:lvl9pPr>
          </a:lstStyle>
          <a:p>
            <a:pPr lvl="0"/>
            <a:r>
              <a:rPr lang="en-US" dirty="0"/>
              <a:t>Enter Sub-heading</a:t>
            </a:r>
          </a:p>
        </p:txBody>
      </p:sp>
      <p:sp>
        <p:nvSpPr>
          <p:cNvPr id="3" name="Text Placeholder 2"/>
          <p:cNvSpPr>
            <a:spLocks noGrp="1"/>
          </p:cNvSpPr>
          <p:nvPr>
            <p:ph type="body" idx="1" hasCustomPrompt="1"/>
          </p:nvPr>
        </p:nvSpPr>
        <p:spPr>
          <a:xfrm>
            <a:off x="1296000" y="1656000"/>
            <a:ext cx="4512000" cy="432000"/>
          </a:xfrm>
        </p:spPr>
        <p:txBody>
          <a:bodyPr anchor="t" anchorCtr="0">
            <a:normAutofit/>
          </a:bodyPr>
          <a:lstStyle>
            <a:lvl1pPr marL="0" indent="0">
              <a:buNone/>
              <a:defRPr sz="2400" b="1"/>
            </a:lvl1pPr>
            <a:lvl2pPr marL="510488" indent="0">
              <a:buNone/>
              <a:defRPr sz="2200" b="1"/>
            </a:lvl2pPr>
            <a:lvl3pPr marL="1020975" indent="0">
              <a:buNone/>
              <a:defRPr sz="2100" b="1"/>
            </a:lvl3pPr>
            <a:lvl4pPr marL="1531463" indent="0">
              <a:buNone/>
              <a:defRPr sz="1800" b="1"/>
            </a:lvl4pPr>
            <a:lvl5pPr marL="2041949" indent="0">
              <a:buNone/>
              <a:defRPr sz="1800" b="1"/>
            </a:lvl5pPr>
            <a:lvl6pPr marL="2552437" indent="0">
              <a:buNone/>
              <a:defRPr sz="1800" b="1"/>
            </a:lvl6pPr>
            <a:lvl7pPr marL="3062915" indent="0">
              <a:buNone/>
              <a:defRPr sz="1800" b="1"/>
            </a:lvl7pPr>
            <a:lvl8pPr marL="3573408" indent="0">
              <a:buNone/>
              <a:defRPr sz="1800" b="1"/>
            </a:lvl8pPr>
            <a:lvl9pPr marL="4083897" indent="0">
              <a:buNone/>
              <a:defRPr sz="1800" b="1"/>
            </a:lvl9pPr>
          </a:lstStyle>
          <a:p>
            <a:pPr lvl="0"/>
            <a:r>
              <a:rPr lang="en-US" dirty="0"/>
              <a:t>Enter sub-heading</a:t>
            </a:r>
          </a:p>
        </p:txBody>
      </p:sp>
      <p:sp>
        <p:nvSpPr>
          <p:cNvPr id="2" name="Title 1"/>
          <p:cNvSpPr>
            <a:spLocks noGrp="1"/>
          </p:cNvSpPr>
          <p:nvPr>
            <p:ph type="title" hasCustomPrompt="1"/>
          </p:nvPr>
        </p:nvSpPr>
        <p:spPr/>
        <p:txBody>
          <a:bodyPr/>
          <a:lstStyle>
            <a:lvl1pPr>
              <a:defRPr/>
            </a:lvl1pPr>
          </a:lstStyle>
          <a:p>
            <a:r>
              <a:rPr lang="en-US" dirty="0"/>
              <a:t>Click to enter Slide Heading</a:t>
            </a:r>
            <a:endParaRPr lang="en-ZA" dirty="0"/>
          </a:p>
        </p:txBody>
      </p:sp>
    </p:spTree>
    <p:extLst>
      <p:ext uri="{BB962C8B-B14F-4D97-AF65-F5344CB8AC3E}">
        <p14:creationId xmlns:p14="http://schemas.microsoft.com/office/powerpoint/2010/main" val="11864055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Heading with blank">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99D52D3-F817-47CE-8047-1872DBCC5593}" type="slidenum">
              <a:rPr lang="en-ZA" smtClean="0">
                <a:solidFill>
                  <a:srgbClr val="8A8D8F"/>
                </a:solidFill>
              </a:rPr>
              <a:pPr/>
              <a:t>‹#›</a:t>
            </a:fld>
            <a:endParaRPr lang="en-ZA">
              <a:solidFill>
                <a:srgbClr val="8A8D8F"/>
              </a:solidFill>
            </a:endParaRPr>
          </a:p>
        </p:txBody>
      </p:sp>
      <p:sp>
        <p:nvSpPr>
          <p:cNvPr id="4" name="Footer Placeholder 3"/>
          <p:cNvSpPr>
            <a:spLocks noGrp="1"/>
          </p:cNvSpPr>
          <p:nvPr>
            <p:ph type="ftr" sz="quarter" idx="11"/>
          </p:nvPr>
        </p:nvSpPr>
        <p:spPr/>
        <p:txBody>
          <a:bodyPr/>
          <a:lstStyle/>
          <a:p>
            <a:endParaRPr lang="en-ZA">
              <a:solidFill>
                <a:srgbClr val="8A8D8F"/>
              </a:solidFill>
            </a:endParaRPr>
          </a:p>
        </p:txBody>
      </p:sp>
      <p:sp>
        <p:nvSpPr>
          <p:cNvPr id="3" name="Date Placeholder 2"/>
          <p:cNvSpPr>
            <a:spLocks noGrp="1"/>
          </p:cNvSpPr>
          <p:nvPr>
            <p:ph type="dt" sz="half" idx="10"/>
          </p:nvPr>
        </p:nvSpPr>
        <p:spPr/>
        <p:txBody>
          <a:bodyPr/>
          <a:lstStyle/>
          <a:p>
            <a:endParaRPr lang="en-ZA">
              <a:solidFill>
                <a:srgbClr val="8A8D8F"/>
              </a:solidFill>
            </a:endParaRPr>
          </a:p>
        </p:txBody>
      </p:sp>
      <p:sp>
        <p:nvSpPr>
          <p:cNvPr id="2" name="Title 1"/>
          <p:cNvSpPr>
            <a:spLocks noGrp="1"/>
          </p:cNvSpPr>
          <p:nvPr>
            <p:ph type="title" hasCustomPrompt="1"/>
          </p:nvPr>
        </p:nvSpPr>
        <p:spPr/>
        <p:txBody>
          <a:bodyPr/>
          <a:lstStyle/>
          <a:p>
            <a:r>
              <a:rPr lang="en-US" dirty="0"/>
              <a:t>Click to enter Slide Heading</a:t>
            </a:r>
            <a:endParaRPr lang="en-ZA" dirty="0"/>
          </a:p>
        </p:txBody>
      </p:sp>
    </p:spTree>
    <p:extLst>
      <p:ext uri="{BB962C8B-B14F-4D97-AF65-F5344CB8AC3E}">
        <p14:creationId xmlns:p14="http://schemas.microsoft.com/office/powerpoint/2010/main" val="503907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ing &amp; Sub-heading with Blank">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99D52D3-F817-47CE-8047-1872DBCC5593}" type="slidenum">
              <a:rPr lang="en-ZA" smtClean="0">
                <a:solidFill>
                  <a:srgbClr val="8A8D8F"/>
                </a:solidFill>
              </a:rPr>
              <a:pPr/>
              <a:t>‹#›</a:t>
            </a:fld>
            <a:endParaRPr lang="en-ZA">
              <a:solidFill>
                <a:srgbClr val="8A8D8F"/>
              </a:solidFill>
            </a:endParaRPr>
          </a:p>
        </p:txBody>
      </p:sp>
      <p:sp>
        <p:nvSpPr>
          <p:cNvPr id="4" name="Footer Placeholder 3"/>
          <p:cNvSpPr>
            <a:spLocks noGrp="1"/>
          </p:cNvSpPr>
          <p:nvPr>
            <p:ph type="ftr" sz="quarter" idx="11"/>
          </p:nvPr>
        </p:nvSpPr>
        <p:spPr/>
        <p:txBody>
          <a:bodyPr/>
          <a:lstStyle/>
          <a:p>
            <a:endParaRPr lang="en-ZA">
              <a:solidFill>
                <a:srgbClr val="8A8D8F"/>
              </a:solidFill>
            </a:endParaRPr>
          </a:p>
        </p:txBody>
      </p:sp>
      <p:sp>
        <p:nvSpPr>
          <p:cNvPr id="3" name="Date Placeholder 2"/>
          <p:cNvSpPr>
            <a:spLocks noGrp="1"/>
          </p:cNvSpPr>
          <p:nvPr>
            <p:ph type="dt" sz="half" idx="10"/>
          </p:nvPr>
        </p:nvSpPr>
        <p:spPr/>
        <p:txBody>
          <a:bodyPr/>
          <a:lstStyle/>
          <a:p>
            <a:endParaRPr lang="en-ZA">
              <a:solidFill>
                <a:srgbClr val="8A8D8F"/>
              </a:solidFill>
            </a:endParaRPr>
          </a:p>
        </p:txBody>
      </p:sp>
      <p:sp>
        <p:nvSpPr>
          <p:cNvPr id="7" name="Text Placeholder 6"/>
          <p:cNvSpPr>
            <a:spLocks noGrp="1"/>
          </p:cNvSpPr>
          <p:nvPr>
            <p:ph type="body" sz="quarter" idx="13"/>
          </p:nvPr>
        </p:nvSpPr>
        <p:spPr>
          <a:xfrm>
            <a:off x="1295563" y="1614993"/>
            <a:ext cx="9601037" cy="432000"/>
          </a:xfrm>
        </p:spPr>
        <p:txBody>
          <a:bodyPr>
            <a:noAutofit/>
          </a:bodyPr>
          <a:lstStyle>
            <a:lvl1pPr marL="0" indent="0">
              <a:buNone/>
              <a:defRPr sz="2800" b="1"/>
            </a:lvl1pPr>
          </a:lstStyle>
          <a:p>
            <a:pPr lvl="0"/>
            <a:r>
              <a:rPr lang="en-US" dirty="0"/>
              <a:t>Click to edit Master text styles</a:t>
            </a:r>
            <a:endParaRPr lang="en-ZA" dirty="0"/>
          </a:p>
        </p:txBody>
      </p:sp>
      <p:sp>
        <p:nvSpPr>
          <p:cNvPr id="2" name="Title 1"/>
          <p:cNvSpPr>
            <a:spLocks noGrp="1"/>
          </p:cNvSpPr>
          <p:nvPr>
            <p:ph type="title" hasCustomPrompt="1"/>
          </p:nvPr>
        </p:nvSpPr>
        <p:spPr/>
        <p:txBody>
          <a:bodyPr/>
          <a:lstStyle/>
          <a:p>
            <a:r>
              <a:rPr lang="en-US" dirty="0"/>
              <a:t>Click to enter Slide Heading</a:t>
            </a:r>
            <a:endParaRPr lang="en-ZA" dirty="0"/>
          </a:p>
        </p:txBody>
      </p:sp>
    </p:spTree>
    <p:extLst>
      <p:ext uri="{BB962C8B-B14F-4D97-AF65-F5344CB8AC3E}">
        <p14:creationId xmlns:p14="http://schemas.microsoft.com/office/powerpoint/2010/main" val="42267096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slide with logo onl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9D52D3-F817-47CE-8047-1872DBCC5593}" type="slidenum">
              <a:rPr lang="en-ZA" smtClean="0">
                <a:solidFill>
                  <a:srgbClr val="8A8D8F"/>
                </a:solidFill>
              </a:rPr>
              <a:pPr/>
              <a:t>‹#›</a:t>
            </a:fld>
            <a:endParaRPr lang="en-ZA">
              <a:solidFill>
                <a:srgbClr val="8A8D8F"/>
              </a:solidFill>
            </a:endParaRPr>
          </a:p>
        </p:txBody>
      </p:sp>
      <p:sp>
        <p:nvSpPr>
          <p:cNvPr id="3" name="Footer Placeholder 2"/>
          <p:cNvSpPr>
            <a:spLocks noGrp="1"/>
          </p:cNvSpPr>
          <p:nvPr>
            <p:ph type="ftr" sz="quarter" idx="11"/>
          </p:nvPr>
        </p:nvSpPr>
        <p:spPr/>
        <p:txBody>
          <a:bodyPr/>
          <a:lstStyle/>
          <a:p>
            <a:endParaRPr lang="en-ZA" dirty="0">
              <a:solidFill>
                <a:srgbClr val="8A8D8F"/>
              </a:solidFill>
            </a:endParaRPr>
          </a:p>
        </p:txBody>
      </p:sp>
      <p:sp>
        <p:nvSpPr>
          <p:cNvPr id="2" name="Date Placeholder 1"/>
          <p:cNvSpPr>
            <a:spLocks noGrp="1"/>
          </p:cNvSpPr>
          <p:nvPr>
            <p:ph type="dt" sz="half" idx="10"/>
          </p:nvPr>
        </p:nvSpPr>
        <p:spPr/>
        <p:txBody>
          <a:bodyPr/>
          <a:lstStyle/>
          <a:p>
            <a:endParaRPr lang="en-ZA">
              <a:solidFill>
                <a:srgbClr val="8A8D8F"/>
              </a:solidFill>
            </a:endParaRPr>
          </a:p>
        </p:txBody>
      </p:sp>
    </p:spTree>
    <p:extLst>
      <p:ext uri="{BB962C8B-B14F-4D97-AF65-F5344CB8AC3E}">
        <p14:creationId xmlns:p14="http://schemas.microsoft.com/office/powerpoint/2010/main" val="41786104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ast in master">
    <p:spTree>
      <p:nvGrpSpPr>
        <p:cNvPr id="1" name=""/>
        <p:cNvGrpSpPr/>
        <p:nvPr/>
      </p:nvGrpSpPr>
      <p:grpSpPr>
        <a:xfrm>
          <a:off x="0" y="0"/>
          <a:ext cx="0" cy="0"/>
          <a:chOff x="0" y="0"/>
          <a:chExt cx="0" cy="0"/>
        </a:xfrm>
      </p:grpSpPr>
      <p:grpSp>
        <p:nvGrpSpPr>
          <p:cNvPr id="14" name="Group 13"/>
          <p:cNvGrpSpPr/>
          <p:nvPr userDrawn="1"/>
        </p:nvGrpSpPr>
        <p:grpSpPr>
          <a:xfrm>
            <a:off x="335364" y="476683"/>
            <a:ext cx="11453115" cy="5809198"/>
            <a:chOff x="213976" y="240360"/>
            <a:chExt cx="8589836" cy="5809211"/>
          </a:xfrm>
        </p:grpSpPr>
        <p:sp>
          <p:nvSpPr>
            <p:cNvPr id="15" name="TextBox 14"/>
            <p:cNvSpPr txBox="1"/>
            <p:nvPr userDrawn="1"/>
          </p:nvSpPr>
          <p:spPr>
            <a:xfrm>
              <a:off x="1075686" y="240360"/>
              <a:ext cx="6912768" cy="467550"/>
            </a:xfrm>
            <a:prstGeom prst="rect">
              <a:avLst/>
            </a:prstGeom>
            <a:noFill/>
          </p:spPr>
          <p:txBody>
            <a:bodyPr wrap="square" rtlCol="0">
              <a:spAutoFit/>
            </a:bodyPr>
            <a:lstStyle/>
            <a:p>
              <a:pPr algn="ctr" fontAlgn="base">
                <a:spcBef>
                  <a:spcPct val="0"/>
                </a:spcBef>
                <a:spcAft>
                  <a:spcPct val="0"/>
                </a:spcAft>
              </a:pPr>
              <a:r>
                <a:rPr lang="en-ZA" sz="2400" b="1" dirty="0">
                  <a:solidFill>
                    <a:srgbClr val="FF33CC"/>
                  </a:solidFill>
                  <a:cs typeface="Arial" charset="0"/>
                </a:rPr>
                <a:t>END OF LAYOUTS FOR THIS SLIDE MASTER</a:t>
              </a:r>
              <a:endParaRPr lang="en-US" sz="2400" b="1" dirty="0">
                <a:solidFill>
                  <a:srgbClr val="FF33CC"/>
                </a:solidFill>
                <a:cs typeface="Arial" charset="0"/>
              </a:endParaRPr>
            </a:p>
          </p:txBody>
        </p:sp>
        <p:sp>
          <p:nvSpPr>
            <p:cNvPr id="16" name="TextBox 15"/>
            <p:cNvSpPr txBox="1"/>
            <p:nvPr userDrawn="1"/>
          </p:nvSpPr>
          <p:spPr>
            <a:xfrm>
              <a:off x="1063498" y="702025"/>
              <a:ext cx="6912768" cy="830999"/>
            </a:xfrm>
            <a:prstGeom prst="rect">
              <a:avLst/>
            </a:prstGeom>
            <a:noFill/>
          </p:spPr>
          <p:txBody>
            <a:bodyPr wrap="square" rtlCol="0">
              <a:spAutoFit/>
            </a:bodyPr>
            <a:lstStyle/>
            <a:p>
              <a:pPr algn="ctr" fontAlgn="base">
                <a:spcBef>
                  <a:spcPct val="0"/>
                </a:spcBef>
                <a:spcAft>
                  <a:spcPct val="0"/>
                </a:spcAft>
              </a:pPr>
              <a:r>
                <a:rPr lang="en-ZA" sz="1600" b="1" dirty="0">
                  <a:solidFill>
                    <a:srgbClr val="0083C3"/>
                  </a:solidFill>
                  <a:cs typeface="Arial" charset="0"/>
                </a:rPr>
                <a:t>This slide is not a functional one.</a:t>
              </a:r>
            </a:p>
            <a:p>
              <a:pPr algn="ctr" fontAlgn="base">
                <a:spcBef>
                  <a:spcPct val="0"/>
                </a:spcBef>
                <a:spcAft>
                  <a:spcPct val="0"/>
                </a:spcAft>
              </a:pPr>
              <a:endParaRPr lang="en-ZA" sz="1600" b="1" dirty="0">
                <a:solidFill>
                  <a:srgbClr val="0083C3"/>
                </a:solidFill>
                <a:cs typeface="Arial" charset="0"/>
              </a:endParaRPr>
            </a:p>
            <a:p>
              <a:pPr algn="ctr" fontAlgn="base">
                <a:spcBef>
                  <a:spcPct val="0"/>
                </a:spcBef>
                <a:spcAft>
                  <a:spcPct val="0"/>
                </a:spcAft>
              </a:pPr>
              <a:r>
                <a:rPr lang="en-ZA" sz="1600" b="1" dirty="0">
                  <a:solidFill>
                    <a:srgbClr val="0083C3"/>
                  </a:solidFill>
                  <a:cs typeface="Arial" charset="0"/>
                </a:rPr>
                <a:t>It only indicates where the original built-in layouts end for this slide master.</a:t>
              </a:r>
              <a:endParaRPr lang="en-US" sz="1600" b="1" dirty="0">
                <a:solidFill>
                  <a:srgbClr val="0083C3"/>
                </a:solidFill>
                <a:cs typeface="Arial" charset="0"/>
              </a:endParaRPr>
            </a:p>
          </p:txBody>
        </p:sp>
        <p:sp>
          <p:nvSpPr>
            <p:cNvPr id="17" name="TextBox 16"/>
            <p:cNvSpPr txBox="1"/>
            <p:nvPr userDrawn="1"/>
          </p:nvSpPr>
          <p:spPr>
            <a:xfrm>
              <a:off x="395536" y="1774008"/>
              <a:ext cx="8408276" cy="1323442"/>
            </a:xfrm>
            <a:prstGeom prst="rect">
              <a:avLst/>
            </a:prstGeom>
            <a:noFill/>
            <a:ln w="28575">
              <a:solidFill>
                <a:srgbClr val="FF33CC"/>
              </a:solidFill>
            </a:ln>
          </p:spPr>
          <p:txBody>
            <a:bodyPr wrap="square" rtlCol="0">
              <a:spAutoFit/>
            </a:bodyPr>
            <a:lstStyle/>
            <a:p>
              <a:pPr algn="ctr" fontAlgn="base">
                <a:spcBef>
                  <a:spcPct val="0"/>
                </a:spcBef>
                <a:spcAft>
                  <a:spcPct val="0"/>
                </a:spcAft>
              </a:pPr>
              <a:r>
                <a:rPr lang="en-ZA" sz="1600" dirty="0">
                  <a:solidFill>
                    <a:srgbClr val="0083C3"/>
                  </a:solidFill>
                  <a:cs typeface="Arial" charset="0"/>
                </a:rPr>
                <a:t>If you open the Slide Master view and scroll down to see this layout,</a:t>
              </a:r>
              <a:br>
                <a:rPr lang="en-ZA" sz="1600" dirty="0">
                  <a:solidFill>
                    <a:srgbClr val="0083C3"/>
                  </a:solidFill>
                  <a:cs typeface="Arial" charset="0"/>
                </a:rPr>
              </a:br>
              <a:r>
                <a:rPr lang="en-ZA" sz="1600" dirty="0">
                  <a:solidFill>
                    <a:srgbClr val="0083C3"/>
                  </a:solidFill>
                  <a:cs typeface="Arial" charset="0"/>
                </a:rPr>
                <a:t>and you see any layouts below this one,</a:t>
              </a:r>
              <a:br>
                <a:rPr lang="en-ZA" sz="1600" dirty="0">
                  <a:solidFill>
                    <a:srgbClr val="0083C3"/>
                  </a:solidFill>
                  <a:cs typeface="Arial" charset="0"/>
                </a:rPr>
              </a:br>
              <a:r>
                <a:rPr lang="en-ZA" sz="1600" dirty="0">
                  <a:solidFill>
                    <a:srgbClr val="0083C3"/>
                  </a:solidFill>
                  <a:cs typeface="Arial" charset="0"/>
                </a:rPr>
                <a:t>it means that during your slide copy &amp; paste process from another presentation,</a:t>
              </a:r>
              <a:br>
                <a:rPr lang="en-ZA" sz="1600" dirty="0">
                  <a:solidFill>
                    <a:srgbClr val="0083C3"/>
                  </a:solidFill>
                  <a:cs typeface="Arial" charset="0"/>
                </a:rPr>
              </a:br>
              <a:r>
                <a:rPr lang="en-ZA" sz="1600" dirty="0">
                  <a:solidFill>
                    <a:srgbClr val="0083C3"/>
                  </a:solidFill>
                  <a:cs typeface="Arial" charset="0"/>
                </a:rPr>
                <a:t>some layouts from the source presentation were pasted here, or it somehow also created an incorrect copy of the actual slide layout.</a:t>
              </a:r>
              <a:endParaRPr lang="en-US" sz="1600" dirty="0">
                <a:solidFill>
                  <a:srgbClr val="0083C3"/>
                </a:solidFill>
                <a:cs typeface="Arial" charset="0"/>
              </a:endParaRPr>
            </a:p>
          </p:txBody>
        </p:sp>
        <p:sp>
          <p:nvSpPr>
            <p:cNvPr id="18" name="TextBox 17"/>
            <p:cNvSpPr txBox="1"/>
            <p:nvPr userDrawn="1"/>
          </p:nvSpPr>
          <p:spPr>
            <a:xfrm>
              <a:off x="1143290" y="3134744"/>
              <a:ext cx="6912768" cy="350662"/>
            </a:xfrm>
            <a:prstGeom prst="rect">
              <a:avLst/>
            </a:prstGeom>
            <a:noFill/>
          </p:spPr>
          <p:txBody>
            <a:bodyPr wrap="square" rtlCol="0">
              <a:spAutoFit/>
            </a:bodyPr>
            <a:lstStyle/>
            <a:p>
              <a:pPr algn="ctr" fontAlgn="base">
                <a:spcBef>
                  <a:spcPct val="0"/>
                </a:spcBef>
                <a:spcAft>
                  <a:spcPct val="0"/>
                </a:spcAft>
              </a:pPr>
              <a:r>
                <a:rPr lang="en-ZA" sz="1600" b="1" dirty="0">
                  <a:solidFill>
                    <a:srgbClr val="0083C3"/>
                  </a:solidFill>
                  <a:cs typeface="Arial" charset="0"/>
                </a:rPr>
                <a:t>HOW To RECTIFY:</a:t>
              </a:r>
              <a:endParaRPr lang="en-US" sz="1600" b="1" dirty="0">
                <a:solidFill>
                  <a:srgbClr val="0083C3"/>
                </a:solidFill>
                <a:cs typeface="Arial" charset="0"/>
              </a:endParaRPr>
            </a:p>
          </p:txBody>
        </p:sp>
        <p:sp>
          <p:nvSpPr>
            <p:cNvPr id="19" name="TextBox 18"/>
            <p:cNvSpPr txBox="1"/>
            <p:nvPr userDrawn="1"/>
          </p:nvSpPr>
          <p:spPr>
            <a:xfrm>
              <a:off x="327932" y="3407924"/>
              <a:ext cx="8408276" cy="830999"/>
            </a:xfrm>
            <a:prstGeom prst="rect">
              <a:avLst/>
            </a:prstGeom>
            <a:noFill/>
          </p:spPr>
          <p:txBody>
            <a:bodyPr wrap="square" rtlCol="0">
              <a:spAutoFit/>
            </a:bodyPr>
            <a:lstStyle/>
            <a:p>
              <a:pPr algn="ctr" fontAlgn="base">
                <a:spcBef>
                  <a:spcPct val="0"/>
                </a:spcBef>
                <a:spcAft>
                  <a:spcPct val="0"/>
                </a:spcAft>
              </a:pPr>
              <a:r>
                <a:rPr lang="en-ZA" sz="1600" dirty="0">
                  <a:solidFill>
                    <a:srgbClr val="0083C3"/>
                  </a:solidFill>
                  <a:cs typeface="Arial" charset="0"/>
                </a:rPr>
                <a:t>Hover your mouse pointer over each of the additional / unwanted slide tabs on the left, until you see a tooltip indicating the layout name and which slide(s) use(s) it. It will also indicate how many times the layout was duplicated, e.g. see the “2_” in example below.</a:t>
              </a:r>
            </a:p>
          </p:txBody>
        </p:sp>
        <p:pic>
          <p:nvPicPr>
            <p:cNvPr id="20" name="Picture 19"/>
            <p:cNvPicPr>
              <a:picLocks noChangeAspect="1"/>
            </p:cNvPicPr>
            <p:nvPr userDrawn="1"/>
          </p:nvPicPr>
          <p:blipFill>
            <a:blip r:embed="rId2"/>
            <a:stretch>
              <a:fillRect/>
            </a:stretch>
          </p:blipFill>
          <p:spPr>
            <a:xfrm>
              <a:off x="213976" y="4549398"/>
              <a:ext cx="3739336" cy="1401802"/>
            </a:xfrm>
            <a:prstGeom prst="rect">
              <a:avLst/>
            </a:prstGeom>
            <a:ln>
              <a:solidFill>
                <a:schemeClr val="tx1">
                  <a:lumMod val="85000"/>
                  <a:lumOff val="15000"/>
                </a:schemeClr>
              </a:solidFill>
            </a:ln>
          </p:spPr>
        </p:pic>
        <p:sp>
          <p:nvSpPr>
            <p:cNvPr id="21" name="TextBox 20"/>
            <p:cNvSpPr txBox="1"/>
            <p:nvPr userDrawn="1"/>
          </p:nvSpPr>
          <p:spPr>
            <a:xfrm>
              <a:off x="3977394" y="4233685"/>
              <a:ext cx="4758813" cy="1815886"/>
            </a:xfrm>
            <a:prstGeom prst="rect">
              <a:avLst/>
            </a:prstGeom>
            <a:noFill/>
          </p:spPr>
          <p:txBody>
            <a:bodyPr wrap="square" rtlCol="0">
              <a:spAutoFit/>
            </a:bodyPr>
            <a:lstStyle/>
            <a:p>
              <a:pPr marL="341896" indent="-341896" fontAlgn="base">
                <a:spcBef>
                  <a:spcPct val="0"/>
                </a:spcBef>
                <a:spcAft>
                  <a:spcPct val="0"/>
                </a:spcAft>
                <a:buFont typeface="+mj-lt"/>
                <a:buAutoNum type="arabicPeriod"/>
              </a:pPr>
              <a:r>
                <a:rPr lang="en-ZA" sz="1600" dirty="0">
                  <a:solidFill>
                    <a:srgbClr val="0083C3"/>
                  </a:solidFill>
                  <a:cs typeface="Arial" charset="0"/>
                </a:rPr>
                <a:t>Simply </a:t>
              </a:r>
              <a:r>
                <a:rPr lang="en-ZA" sz="1600" b="1" u="sng" dirty="0">
                  <a:solidFill>
                    <a:srgbClr val="0083C3"/>
                  </a:solidFill>
                  <a:cs typeface="Arial" charset="0"/>
                </a:rPr>
                <a:t>note</a:t>
              </a:r>
              <a:r>
                <a:rPr lang="en-ZA" sz="1600" dirty="0">
                  <a:solidFill>
                    <a:srgbClr val="0083C3"/>
                  </a:solidFill>
                  <a:cs typeface="Arial" charset="0"/>
                </a:rPr>
                <a:t> those slide numbers.</a:t>
              </a:r>
            </a:p>
            <a:p>
              <a:pPr marL="341896" indent="-341896" fontAlgn="base">
                <a:spcBef>
                  <a:spcPct val="0"/>
                </a:spcBef>
                <a:spcAft>
                  <a:spcPct val="0"/>
                </a:spcAft>
                <a:buFont typeface="+mj-lt"/>
                <a:buAutoNum type="arabicPeriod"/>
              </a:pPr>
              <a:r>
                <a:rPr lang="en-ZA" sz="1600" dirty="0">
                  <a:solidFill>
                    <a:srgbClr val="0083C3"/>
                  </a:solidFill>
                  <a:cs typeface="Arial" charset="0"/>
                </a:rPr>
                <a:t>Close the Slide Master view.</a:t>
              </a:r>
            </a:p>
            <a:p>
              <a:pPr marL="341896" indent="-341896" fontAlgn="base">
                <a:spcBef>
                  <a:spcPct val="0"/>
                </a:spcBef>
                <a:spcAft>
                  <a:spcPct val="0"/>
                </a:spcAft>
                <a:buFont typeface="+mj-lt"/>
                <a:buAutoNum type="arabicPeriod"/>
              </a:pPr>
              <a:r>
                <a:rPr lang="en-ZA" sz="1600" dirty="0">
                  <a:solidFill>
                    <a:srgbClr val="0083C3"/>
                  </a:solidFill>
                  <a:cs typeface="Arial" charset="0"/>
                </a:rPr>
                <a:t>One at a time, open a noted slide, and re-apply the correct layout from the template.</a:t>
              </a:r>
            </a:p>
            <a:p>
              <a:pPr marL="341896" indent="-341896" fontAlgn="base">
                <a:spcBef>
                  <a:spcPct val="0"/>
                </a:spcBef>
                <a:spcAft>
                  <a:spcPct val="0"/>
                </a:spcAft>
                <a:buFont typeface="+mj-lt"/>
                <a:buAutoNum type="arabicPeriod"/>
              </a:pPr>
              <a:r>
                <a:rPr lang="en-ZA" sz="1600" dirty="0">
                  <a:solidFill>
                    <a:srgbClr val="0083C3"/>
                  </a:solidFill>
                  <a:cs typeface="Arial" charset="0"/>
                </a:rPr>
                <a:t>Once all noted slides were re-applied, go to Slide Master view again and delete the unwanted layout. Exit slide master view again.</a:t>
              </a:r>
            </a:p>
          </p:txBody>
        </p:sp>
      </p:grpSp>
    </p:spTree>
    <p:extLst>
      <p:ext uri="{BB962C8B-B14F-4D97-AF65-F5344CB8AC3E}">
        <p14:creationId xmlns:p14="http://schemas.microsoft.com/office/powerpoint/2010/main" val="7179242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Opening slide blu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568857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Opening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902670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5" name="Title 4"/>
          <p:cNvSpPr>
            <a:spLocks noGrp="1"/>
          </p:cNvSpPr>
          <p:nvPr>
            <p:ph type="title" hasCustomPrompt="1"/>
          </p:nvPr>
        </p:nvSpPr>
        <p:spPr>
          <a:xfrm>
            <a:off x="1548872" y="1415322"/>
            <a:ext cx="6985000" cy="582811"/>
          </a:xfrm>
        </p:spPr>
        <p:txBody>
          <a:bodyPr lIns="0" tIns="0" rIns="0" bIns="0" anchor="t" anchorCtr="0"/>
          <a:lstStyle>
            <a:lvl1pPr algn="l">
              <a:defRPr sz="4400" b="0" baseline="0">
                <a:solidFill>
                  <a:schemeClr val="tx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2" y="4084181"/>
            <a:ext cx="6985000" cy="225352"/>
          </a:xfrm>
          <a:prstGeom prst="rect">
            <a:avLst/>
          </a:prstGeom>
        </p:spPr>
        <p:txBody>
          <a:bodyPr lIns="0" tIns="0" rIns="0" bIns="0"/>
          <a:lstStyle>
            <a:lvl1pPr marL="0" indent="0">
              <a:buNone/>
              <a:defRPr sz="16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2" y="4309533"/>
            <a:ext cx="6985000" cy="225352"/>
          </a:xfrm>
          <a:prstGeom prst="rect">
            <a:avLst/>
          </a:prstGeom>
        </p:spPr>
        <p:txBody>
          <a:bodyPr lIns="0" tIns="0" rIns="0" bIns="0"/>
          <a:lstStyle>
            <a:lvl1pPr marL="0" indent="0">
              <a:buNone/>
              <a:defRPr sz="1600">
                <a:solidFill>
                  <a:schemeClr val="tx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val="3030872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1000262"/>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cxnSp>
        <p:nvCxnSpPr>
          <p:cNvPr id="5" name="Straight Connector 4"/>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1310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5" name="Title 4"/>
          <p:cNvSpPr>
            <a:spLocks noGrp="1"/>
          </p:cNvSpPr>
          <p:nvPr>
            <p:ph type="title" hasCustomPrompt="1"/>
          </p:nvPr>
        </p:nvSpPr>
        <p:spPr>
          <a:xfrm>
            <a:off x="1548872" y="1415322"/>
            <a:ext cx="6945334" cy="582811"/>
          </a:xfrm>
        </p:spPr>
        <p:txBody>
          <a:bodyPr lIns="0" tIns="0" rIns="0" bIns="0" anchor="t" anchorCtr="0"/>
          <a:lstStyle>
            <a:lvl1pPr algn="l">
              <a:defRPr sz="4400"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sp>
        <p:nvSpPr>
          <p:cNvPr id="8" name="Text Placeholder 6"/>
          <p:cNvSpPr>
            <a:spLocks noGrp="1"/>
          </p:cNvSpPr>
          <p:nvPr>
            <p:ph type="body" sz="quarter" idx="11" hasCustomPrompt="1"/>
          </p:nvPr>
        </p:nvSpPr>
        <p:spPr>
          <a:xfrm>
            <a:off x="1548872" y="4084181"/>
            <a:ext cx="6985000" cy="225352"/>
          </a:xfrm>
          <a:prstGeom prst="rect">
            <a:avLst/>
          </a:prstGeom>
        </p:spPr>
        <p:txBody>
          <a:bodyPr lIns="0" tIns="0" rIns="0" bIns="0"/>
          <a:lstStyle>
            <a:lvl1pPr marL="0" indent="0">
              <a:buNone/>
              <a:defRPr sz="16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name</a:t>
            </a:r>
            <a:endParaRPr lang="en-ZA" dirty="0"/>
          </a:p>
        </p:txBody>
      </p:sp>
      <p:sp>
        <p:nvSpPr>
          <p:cNvPr id="9" name="Text Placeholder 6"/>
          <p:cNvSpPr>
            <a:spLocks noGrp="1"/>
          </p:cNvSpPr>
          <p:nvPr>
            <p:ph type="body" sz="quarter" idx="12" hasCustomPrompt="1"/>
          </p:nvPr>
        </p:nvSpPr>
        <p:spPr>
          <a:xfrm>
            <a:off x="1548872" y="4309533"/>
            <a:ext cx="6985000" cy="225352"/>
          </a:xfrm>
          <a:prstGeom prst="rect">
            <a:avLst/>
          </a:prstGeom>
        </p:spPr>
        <p:txBody>
          <a:bodyPr lIns="0" tIns="0" rIns="0" bIns="0"/>
          <a:lstStyle>
            <a:lvl1pPr marL="0" indent="0">
              <a:buNone/>
              <a:defRPr sz="16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date</a:t>
            </a:r>
            <a:endParaRPr lang="en-ZA" dirty="0"/>
          </a:p>
        </p:txBody>
      </p:sp>
    </p:spTree>
    <p:extLst>
      <p:ext uri="{BB962C8B-B14F-4D97-AF65-F5344CB8AC3E}">
        <p14:creationId xmlns:p14="http://schemas.microsoft.com/office/powerpoint/2010/main" val="26122764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chemeClr val="tx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0" y="0"/>
            <a:ext cx="12192000" cy="6858000"/>
          </a:xfrm>
          <a:prstGeom prst="rect">
            <a:avLst/>
          </a:prstGeom>
        </p:spPr>
        <p:txBody>
          <a:bodyPr/>
          <a:lstStyle>
            <a:lvl1pPr marL="0" indent="0">
              <a:buNone/>
              <a:defRPr sz="1400" baseline="0">
                <a:latin typeface="+mn-lt"/>
              </a:defRPr>
            </a:lvl1pPr>
          </a:lstStyle>
          <a:p>
            <a:r>
              <a:rPr lang="en-ZA" dirty="0">
                <a:latin typeface="+mn-lt"/>
              </a:rPr>
              <a:t>Add picture</a:t>
            </a:r>
            <a:endParaRPr lang="en-ZA" dirty="0"/>
          </a:p>
        </p:txBody>
      </p:sp>
      <p:sp>
        <p:nvSpPr>
          <p:cNvPr id="5" name="Title 4"/>
          <p:cNvSpPr>
            <a:spLocks noGrp="1"/>
          </p:cNvSpPr>
          <p:nvPr>
            <p:ph type="title" hasCustomPrompt="1"/>
          </p:nvPr>
        </p:nvSpPr>
        <p:spPr>
          <a:xfrm>
            <a:off x="1548872" y="1415322"/>
            <a:ext cx="6945334" cy="582811"/>
          </a:xfrm>
        </p:spPr>
        <p:txBody>
          <a:bodyPr lIns="0" tIns="0" rIns="0" bIns="0" anchor="t" anchorCtr="0"/>
          <a:lstStyle>
            <a:lvl1pPr algn="l">
              <a:defRPr sz="4400" b="0" baseline="0">
                <a:solidFill>
                  <a:schemeClr val="bg2"/>
                </a:solidFill>
              </a:defRPr>
            </a:lvl1pPr>
          </a:lstStyle>
          <a:p>
            <a:r>
              <a:rPr lang="en-US" dirty="0"/>
              <a:t>Add presentation title</a:t>
            </a:r>
            <a:endParaRPr lang="en-ZA" dirty="0"/>
          </a:p>
        </p:txBody>
      </p:sp>
      <p:sp>
        <p:nvSpPr>
          <p:cNvPr id="7" name="Text Placeholder 6"/>
          <p:cNvSpPr>
            <a:spLocks noGrp="1"/>
          </p:cNvSpPr>
          <p:nvPr>
            <p:ph type="body" sz="quarter" idx="10" hasCustomPrompt="1"/>
          </p:nvPr>
        </p:nvSpPr>
        <p:spPr>
          <a:xfrm>
            <a:off x="1548872" y="2023534"/>
            <a:ext cx="6985000" cy="482600"/>
          </a:xfrm>
          <a:prstGeom prst="rect">
            <a:avLst/>
          </a:prstGeom>
        </p:spPr>
        <p:txBody>
          <a:bodyPr lIns="0" tIns="0" rIns="0" bIns="0"/>
          <a:lstStyle>
            <a:lvl1pPr marL="0" indent="0">
              <a:buNone/>
              <a:defRPr sz="2400">
                <a:solidFill>
                  <a:schemeClr val="bg2"/>
                </a:solidFill>
                <a:latin typeface="+mn-lt"/>
              </a:defRPr>
            </a:lvl1pPr>
            <a:lvl2pPr>
              <a:defRPr>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Add subtitle</a:t>
            </a:r>
            <a:endParaRPr lang="en-ZA"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8359" t="15001" r="2265" b="4027"/>
          <a:stretch/>
        </p:blipFill>
        <p:spPr>
          <a:xfrm>
            <a:off x="1019174" y="1028700"/>
            <a:ext cx="10896601" cy="5553075"/>
          </a:xfrm>
          <a:prstGeom prst="rect">
            <a:avLst/>
          </a:prstGeom>
        </p:spPr>
      </p:pic>
    </p:spTree>
    <p:extLst>
      <p:ext uri="{BB962C8B-B14F-4D97-AF65-F5344CB8AC3E}">
        <p14:creationId xmlns:p14="http://schemas.microsoft.com/office/powerpoint/2010/main" val="27678524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ooter only">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3751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3459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1000259"/>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1231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ubtitle &amp;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0999" y="1481138"/>
            <a:ext cx="11421533" cy="4324350"/>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cxnSp>
        <p:nvCxnSpPr>
          <p:cNvPr id="5" name="Straight Connector 4"/>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705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ne pictur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524000"/>
            <a:ext cx="11424838" cy="4281488"/>
          </a:xfrm>
          <a:prstGeom prst="rect">
            <a:avLst/>
          </a:prstGeom>
          <a:noFill/>
          <a:ln>
            <a:noFill/>
          </a:ln>
        </p:spPr>
        <p:txBody>
          <a:bodyPr anchor="ctr"/>
          <a:lstStyle>
            <a:lvl1pPr marL="0" indent="0" algn="ctr">
              <a:buNone/>
              <a:defRPr sz="1600" baseline="0">
                <a:solidFill>
                  <a:schemeClr val="tx2"/>
                </a:solidFill>
                <a:latin typeface="+mn-lt"/>
              </a:defRPr>
            </a:lvl1pPr>
          </a:lstStyle>
          <a:p>
            <a:r>
              <a:rPr lang="en-ZA" dirty="0"/>
              <a:t>When you need slides that give Images sufficient display space</a:t>
            </a:r>
          </a:p>
        </p:txBody>
      </p:sp>
      <p:sp>
        <p:nvSpPr>
          <p:cNvPr id="4" name="Text Placeholder 3"/>
          <p:cNvSpPr>
            <a:spLocks noGrp="1"/>
          </p:cNvSpPr>
          <p:nvPr>
            <p:ph type="body" sz="quarter" idx="10" hasCustomPrompt="1"/>
          </p:nvPr>
        </p:nvSpPr>
        <p:spPr>
          <a:xfrm>
            <a:off x="380471" y="991550"/>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7" name="Straight Connector 6"/>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7336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99032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sp>
        <p:nvSpPr>
          <p:cNvPr id="7" name="Picture Placeholder 5"/>
          <p:cNvSpPr>
            <a:spLocks noGrp="1"/>
          </p:cNvSpPr>
          <p:nvPr>
            <p:ph type="pic" sz="quarter" idx="12" hasCustomPrompt="1"/>
          </p:nvPr>
        </p:nvSpPr>
        <p:spPr>
          <a:xfrm>
            <a:off x="377695"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249732"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4" hasCustomPrompt="1"/>
          </p:nvPr>
        </p:nvSpPr>
        <p:spPr>
          <a:xfrm>
            <a:off x="3249732"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0" name="Picture Placeholder 5"/>
          <p:cNvSpPr>
            <a:spLocks noGrp="1"/>
          </p:cNvSpPr>
          <p:nvPr>
            <p:ph type="pic" sz="quarter" idx="15" hasCustomPrompt="1"/>
          </p:nvPr>
        </p:nvSpPr>
        <p:spPr>
          <a:xfrm>
            <a:off x="8993805"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6" hasCustomPrompt="1"/>
          </p:nvPr>
        </p:nvSpPr>
        <p:spPr>
          <a:xfrm>
            <a:off x="8993805"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7" hasCustomPrompt="1"/>
          </p:nvPr>
        </p:nvSpPr>
        <p:spPr>
          <a:xfrm>
            <a:off x="6121769" y="1462905"/>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8" hasCustomPrompt="1"/>
          </p:nvPr>
        </p:nvSpPr>
        <p:spPr>
          <a:xfrm>
            <a:off x="6121769" y="3666552"/>
            <a:ext cx="2808000" cy="2138936"/>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cxnSp>
        <p:nvCxnSpPr>
          <p:cNvPr id="14" name="Straight Connector 13"/>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8213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ne picture split into 8">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8511" y="1462906"/>
            <a:ext cx="11424111"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3217577"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18" name="Rectangle 17"/>
          <p:cNvSpPr/>
          <p:nvPr userDrawn="1"/>
        </p:nvSpPr>
        <p:spPr>
          <a:xfrm>
            <a:off x="6088881"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19" name="Rectangle 18"/>
          <p:cNvSpPr/>
          <p:nvPr userDrawn="1"/>
        </p:nvSpPr>
        <p:spPr>
          <a:xfrm>
            <a:off x="8960185" y="1462906"/>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0" name="Rectangle 19"/>
          <p:cNvSpPr/>
          <p:nvPr userDrawn="1"/>
        </p:nvSpPr>
        <p:spPr>
          <a:xfrm rot="5400000">
            <a:off x="6057503" y="-2129188"/>
            <a:ext cx="54000" cy="115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Tree>
    <p:extLst>
      <p:ext uri="{BB962C8B-B14F-4D97-AF65-F5344CB8AC3E}">
        <p14:creationId xmlns:p14="http://schemas.microsoft.com/office/powerpoint/2010/main" val="19850188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pictures split into 4">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0471" y="991550"/>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9" name="Picture Placeholder 5"/>
          <p:cNvSpPr>
            <a:spLocks noGrp="1"/>
          </p:cNvSpPr>
          <p:nvPr>
            <p:ph type="pic" sz="quarter" idx="12" hasCustomPrompt="1"/>
          </p:nvPr>
        </p:nvSpPr>
        <p:spPr>
          <a:xfrm>
            <a:off x="6124845" y="1462906"/>
            <a:ext cx="5684568"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6" name="Picture Placeholder 5"/>
          <p:cNvSpPr>
            <a:spLocks noGrp="1"/>
          </p:cNvSpPr>
          <p:nvPr>
            <p:ph type="pic" sz="quarter" idx="11" hasCustomPrompt="1"/>
          </p:nvPr>
        </p:nvSpPr>
        <p:spPr>
          <a:xfrm>
            <a:off x="365125" y="1462906"/>
            <a:ext cx="5690257" cy="4342582"/>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0" name="Straight Connector 9"/>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61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3" y="999037"/>
            <a:ext cx="11422063"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0999" y="1481138"/>
            <a:ext cx="11421533" cy="4324350"/>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cxnSp>
        <p:nvCxnSpPr>
          <p:cNvPr id="5" name="Straight Connector 4"/>
          <p:cNvCxnSpPr/>
          <p:nvPr userDrawn="1"/>
        </p:nvCxnSpPr>
        <p:spPr>
          <a:xfrm>
            <a:off x="365128"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2783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 pictures">
    <p:bg>
      <p:bgPr>
        <a:solidFill>
          <a:schemeClr val="tx2"/>
        </a:solidFill>
        <a:effectLst/>
      </p:bgPr>
    </p:bg>
    <p:spTree>
      <p:nvGrpSpPr>
        <p:cNvPr id="1" name=""/>
        <p:cNvGrpSpPr/>
        <p:nvPr/>
      </p:nvGrpSpPr>
      <p:grpSpPr>
        <a:xfrm>
          <a:off x="0" y="0"/>
          <a:ext cx="0" cy="0"/>
          <a:chOff x="0" y="0"/>
          <a:chExt cx="0" cy="0"/>
        </a:xfrm>
      </p:grpSpPr>
      <p:sp>
        <p:nvSpPr>
          <p:cNvPr id="23" name="Picture Placeholder 5"/>
          <p:cNvSpPr>
            <a:spLocks noGrp="1"/>
          </p:cNvSpPr>
          <p:nvPr>
            <p:ph type="pic" sz="quarter" idx="15" hasCustomPrompt="1"/>
          </p:nvPr>
        </p:nvSpPr>
        <p:spPr>
          <a:xfrm>
            <a:off x="3261294" y="3625489"/>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4" name="Picture Placeholder 5"/>
          <p:cNvSpPr>
            <a:spLocks noGrp="1"/>
          </p:cNvSpPr>
          <p:nvPr>
            <p:ph type="pic" sz="quarter" idx="16" hasCustomPrompt="1"/>
          </p:nvPr>
        </p:nvSpPr>
        <p:spPr>
          <a:xfrm>
            <a:off x="3261294" y="1462906"/>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9" name="Picture Placeholder 5"/>
          <p:cNvSpPr>
            <a:spLocks noGrp="1"/>
          </p:cNvSpPr>
          <p:nvPr>
            <p:ph type="pic" sz="quarter" idx="12" hasCustomPrompt="1"/>
          </p:nvPr>
        </p:nvSpPr>
        <p:spPr>
          <a:xfrm>
            <a:off x="6132823" y="1462905"/>
            <a:ext cx="5676589" cy="4342584"/>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p:ph type="pic" sz="quarter" idx="13" hasCustomPrompt="1"/>
          </p:nvPr>
        </p:nvSpPr>
        <p:spPr>
          <a:xfrm>
            <a:off x="377695" y="3625489"/>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22" name="Picture Placeholder 5"/>
          <p:cNvSpPr>
            <a:spLocks noGrp="1"/>
          </p:cNvSpPr>
          <p:nvPr>
            <p:ph type="pic" sz="quarter" idx="14" hasCustomPrompt="1"/>
          </p:nvPr>
        </p:nvSpPr>
        <p:spPr>
          <a:xfrm>
            <a:off x="377695" y="1462906"/>
            <a:ext cx="2829598" cy="217129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4" name="Text Placeholder 3"/>
          <p:cNvSpPr>
            <a:spLocks noGrp="1"/>
          </p:cNvSpPr>
          <p:nvPr>
            <p:ph type="body" sz="quarter" idx="10" hasCustomPrompt="1"/>
          </p:nvPr>
        </p:nvSpPr>
        <p:spPr>
          <a:xfrm>
            <a:off x="380471" y="1002439"/>
            <a:ext cx="11422062" cy="339725"/>
          </a:xfrm>
          <a:prstGeom prst="rect">
            <a:avLst/>
          </a:prstGeom>
        </p:spPr>
        <p:txBody>
          <a:bodyPr lIns="0" tIns="0" rIns="0" bIns="0"/>
          <a:lstStyle>
            <a:lvl1pPr marL="0" indent="0">
              <a:buNone/>
              <a:defRPr sz="20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5" name="Title 4"/>
          <p:cNvSpPr>
            <a:spLocks noGrp="1"/>
          </p:cNvSpPr>
          <p:nvPr>
            <p:ph type="title" hasCustomPrompt="1"/>
          </p:nvPr>
        </p:nvSpPr>
        <p:spPr/>
        <p:txBody>
          <a:bodyPr/>
          <a:lstStyle>
            <a:lvl1pPr>
              <a:defRPr baseline="0"/>
            </a:lvl1pPr>
          </a:lstStyle>
          <a:p>
            <a:r>
              <a:rPr lang="en-US" dirty="0"/>
              <a:t>Add title</a:t>
            </a:r>
            <a:endParaRPr lang="en-ZA" dirty="0"/>
          </a:p>
        </p:txBody>
      </p:sp>
      <p:cxnSp>
        <p:nvCxnSpPr>
          <p:cNvPr id="14" name="Straight Connector 13"/>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3207294" y="1432521"/>
            <a:ext cx="54000" cy="43425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6" name="Rectangle 25"/>
          <p:cNvSpPr/>
          <p:nvPr userDrawn="1"/>
        </p:nvSpPr>
        <p:spPr>
          <a:xfrm rot="5400000">
            <a:off x="3207294" y="747212"/>
            <a:ext cx="54000" cy="571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Tree>
    <p:extLst>
      <p:ext uri="{BB962C8B-B14F-4D97-AF65-F5344CB8AC3E}">
        <p14:creationId xmlns:p14="http://schemas.microsoft.com/office/powerpoint/2010/main" val="41700671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ne full page image">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5" y="383177"/>
            <a:ext cx="11424838" cy="5422311"/>
          </a:xfrm>
          <a:prstGeom prst="rect">
            <a:avLst/>
          </a:prstGeom>
          <a:noFill/>
          <a:ln>
            <a:noFill/>
          </a:ln>
        </p:spPr>
        <p:txBody>
          <a:bodyPr anchor="ctr"/>
          <a:lstStyle>
            <a:lvl1pPr marL="0" indent="0" algn="ctr">
              <a:buNone/>
              <a:defRPr sz="1600">
                <a:solidFill>
                  <a:schemeClr val="bg2"/>
                </a:solidFill>
                <a:latin typeface="+mn-lt"/>
              </a:defRPr>
            </a:lvl1pPr>
          </a:lstStyle>
          <a:p>
            <a:r>
              <a:rPr lang="en-ZA" dirty="0"/>
              <a:t>When you need slides that give Images sufficient display space</a:t>
            </a:r>
          </a:p>
        </p:txBody>
      </p:sp>
    </p:spTree>
    <p:extLst>
      <p:ext uri="{BB962C8B-B14F-4D97-AF65-F5344CB8AC3E}">
        <p14:creationId xmlns:p14="http://schemas.microsoft.com/office/powerpoint/2010/main" val="282725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8 Full page pictures">
    <p:bg>
      <p:bgPr>
        <a:solidFill>
          <a:schemeClr val="tx2"/>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377694" y="400596"/>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p:ph type="pic" sz="quarter" idx="12" hasCustomPrompt="1"/>
          </p:nvPr>
        </p:nvSpPr>
        <p:spPr>
          <a:xfrm>
            <a:off x="377694"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p:ph type="pic" sz="quarter" idx="13" hasCustomPrompt="1"/>
          </p:nvPr>
        </p:nvSpPr>
        <p:spPr>
          <a:xfrm>
            <a:off x="9001413" y="400596"/>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p:ph type="pic" sz="quarter" idx="14" hasCustomPrompt="1"/>
          </p:nvPr>
        </p:nvSpPr>
        <p:spPr>
          <a:xfrm>
            <a:off x="9001413"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7" name="Picture Placeholder 5"/>
          <p:cNvSpPr>
            <a:spLocks noGrp="1"/>
          </p:cNvSpPr>
          <p:nvPr>
            <p:ph type="pic" sz="quarter" idx="15" hasCustomPrompt="1"/>
          </p:nvPr>
        </p:nvSpPr>
        <p:spPr>
          <a:xfrm>
            <a:off x="6126840" y="400596"/>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8" name="Picture Placeholder 5"/>
          <p:cNvSpPr>
            <a:spLocks noGrp="1"/>
          </p:cNvSpPr>
          <p:nvPr>
            <p:ph type="pic" sz="quarter" idx="16" hasCustomPrompt="1"/>
          </p:nvPr>
        </p:nvSpPr>
        <p:spPr>
          <a:xfrm>
            <a:off x="6126840"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9" name="Picture Placeholder 5"/>
          <p:cNvSpPr>
            <a:spLocks noGrp="1"/>
          </p:cNvSpPr>
          <p:nvPr>
            <p:ph type="pic" sz="quarter" idx="17" hasCustomPrompt="1"/>
          </p:nvPr>
        </p:nvSpPr>
        <p:spPr>
          <a:xfrm>
            <a:off x="3252267" y="400596"/>
            <a:ext cx="2808000" cy="2624235"/>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20" name="Picture Placeholder 5"/>
          <p:cNvSpPr>
            <a:spLocks noGrp="1"/>
          </p:cNvSpPr>
          <p:nvPr>
            <p:ph type="pic" sz="quarter" idx="18" hasCustomPrompt="1"/>
          </p:nvPr>
        </p:nvSpPr>
        <p:spPr>
          <a:xfrm>
            <a:off x="3252267" y="3087658"/>
            <a:ext cx="2808000" cy="2717830"/>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Tree>
    <p:extLst>
      <p:ext uri="{BB962C8B-B14F-4D97-AF65-F5344CB8AC3E}">
        <p14:creationId xmlns:p14="http://schemas.microsoft.com/office/powerpoint/2010/main" val="2212739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Full page picture split into 8">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377695" y="374468"/>
            <a:ext cx="11424838" cy="5422311"/>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5" name="Rectangle 14"/>
          <p:cNvSpPr/>
          <p:nvPr userDrawn="1"/>
        </p:nvSpPr>
        <p:spPr>
          <a:xfrm>
            <a:off x="3201707"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1" name="Rectangle 20"/>
          <p:cNvSpPr/>
          <p:nvPr userDrawn="1"/>
        </p:nvSpPr>
        <p:spPr>
          <a:xfrm>
            <a:off x="6046673"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2" name="Rectangle 21"/>
          <p:cNvSpPr/>
          <p:nvPr userDrawn="1"/>
        </p:nvSpPr>
        <p:spPr>
          <a:xfrm>
            <a:off x="8935184"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3" name="Rectangle 22"/>
          <p:cNvSpPr/>
          <p:nvPr userDrawn="1"/>
        </p:nvSpPr>
        <p:spPr>
          <a:xfrm>
            <a:off x="377695" y="3049915"/>
            <a:ext cx="11448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Tree>
    <p:extLst>
      <p:ext uri="{BB962C8B-B14F-4D97-AF65-F5344CB8AC3E}">
        <p14:creationId xmlns:p14="http://schemas.microsoft.com/office/powerpoint/2010/main" val="25337625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 Full page pictures split">
    <p:bg>
      <p:bgPr>
        <a:solidFill>
          <a:schemeClr val="tx2"/>
        </a:solidFill>
        <a:effectLst/>
      </p:bgPr>
    </p:bg>
    <p:spTree>
      <p:nvGrpSpPr>
        <p:cNvPr id="1" name=""/>
        <p:cNvGrpSpPr/>
        <p:nvPr/>
      </p:nvGrpSpPr>
      <p:grpSpPr>
        <a:xfrm>
          <a:off x="0" y="0"/>
          <a:ext cx="0" cy="0"/>
          <a:chOff x="0" y="0"/>
          <a:chExt cx="0" cy="0"/>
        </a:xfrm>
      </p:grpSpPr>
      <p:sp>
        <p:nvSpPr>
          <p:cNvPr id="14" name="Picture Placeholder 5"/>
          <p:cNvSpPr>
            <a:spLocks noGrp="1"/>
          </p:cNvSpPr>
          <p:nvPr>
            <p:ph type="pic" sz="quarter" idx="11" hasCustomPrompt="1"/>
          </p:nvPr>
        </p:nvSpPr>
        <p:spPr>
          <a:xfrm>
            <a:off x="6081711" y="361995"/>
            <a:ext cx="5720822" cy="5443493"/>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1" name="Picture Placeholder 5"/>
          <p:cNvSpPr>
            <a:spLocks noGrp="1"/>
          </p:cNvSpPr>
          <p:nvPr userDrawn="1">
            <p:ph type="pic" sz="quarter" idx="12" hasCustomPrompt="1"/>
          </p:nvPr>
        </p:nvSpPr>
        <p:spPr>
          <a:xfrm>
            <a:off x="377694" y="361995"/>
            <a:ext cx="2819780" cy="2687919"/>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2" name="Picture Placeholder 5"/>
          <p:cNvSpPr>
            <a:spLocks noGrp="1"/>
          </p:cNvSpPr>
          <p:nvPr userDrawn="1">
            <p:ph type="pic" sz="quarter" idx="13" hasCustomPrompt="1"/>
          </p:nvPr>
        </p:nvSpPr>
        <p:spPr>
          <a:xfrm>
            <a:off x="377694" y="3077521"/>
            <a:ext cx="2819780"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3" name="Picture Placeholder 5"/>
          <p:cNvSpPr>
            <a:spLocks noGrp="1"/>
          </p:cNvSpPr>
          <p:nvPr userDrawn="1">
            <p:ph type="pic" sz="quarter" idx="17" hasCustomPrompt="1"/>
          </p:nvPr>
        </p:nvSpPr>
        <p:spPr>
          <a:xfrm>
            <a:off x="3228711" y="361996"/>
            <a:ext cx="2813729" cy="2687918"/>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16" name="Picture Placeholder 5"/>
          <p:cNvSpPr>
            <a:spLocks noGrp="1"/>
          </p:cNvSpPr>
          <p:nvPr userDrawn="1">
            <p:ph type="pic" sz="quarter" idx="18" hasCustomPrompt="1"/>
          </p:nvPr>
        </p:nvSpPr>
        <p:spPr>
          <a:xfrm>
            <a:off x="3228711" y="3077521"/>
            <a:ext cx="2813729" cy="272796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grpSp>
        <p:nvGrpSpPr>
          <p:cNvPr id="5" name="Group 4"/>
          <p:cNvGrpSpPr/>
          <p:nvPr userDrawn="1"/>
        </p:nvGrpSpPr>
        <p:grpSpPr>
          <a:xfrm>
            <a:off x="321711" y="348343"/>
            <a:ext cx="11480729" cy="5457145"/>
            <a:chOff x="321711" y="348343"/>
            <a:chExt cx="11480729" cy="5457145"/>
          </a:xfrm>
        </p:grpSpPr>
        <p:sp>
          <p:nvSpPr>
            <p:cNvPr id="24" name="Rectangle 23"/>
            <p:cNvSpPr/>
            <p:nvPr/>
          </p:nvSpPr>
          <p:spPr>
            <a:xfrm>
              <a:off x="8895440"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5" name="Rectangle 24"/>
            <p:cNvSpPr/>
            <p:nvPr/>
          </p:nvSpPr>
          <p:spPr>
            <a:xfrm>
              <a:off x="6042440"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18" name="Rectangle 17"/>
            <p:cNvSpPr/>
            <p:nvPr userDrawn="1"/>
          </p:nvSpPr>
          <p:spPr>
            <a:xfrm>
              <a:off x="3174711"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19" name="Rectangle 18"/>
            <p:cNvSpPr/>
            <p:nvPr userDrawn="1"/>
          </p:nvSpPr>
          <p:spPr>
            <a:xfrm>
              <a:off x="321711" y="3049915"/>
              <a:ext cx="5760000" cy="5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6" name="Rectangle 25"/>
            <p:cNvSpPr/>
            <p:nvPr userDrawn="1"/>
          </p:nvSpPr>
          <p:spPr>
            <a:xfrm>
              <a:off x="6040976"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sp>
          <p:nvSpPr>
            <p:cNvPr id="27" name="Rectangle 26"/>
            <p:cNvSpPr/>
            <p:nvPr userDrawn="1"/>
          </p:nvSpPr>
          <p:spPr>
            <a:xfrm>
              <a:off x="6035075" y="348343"/>
              <a:ext cx="54000" cy="545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A2AAAD"/>
                </a:solidFill>
              </a:endParaRPr>
            </a:p>
          </p:txBody>
        </p:sp>
      </p:grpSp>
    </p:spTree>
    <p:extLst>
      <p:ext uri="{BB962C8B-B14F-4D97-AF65-F5344CB8AC3E}">
        <p14:creationId xmlns:p14="http://schemas.microsoft.com/office/powerpoint/2010/main" val="41526393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and pictur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3577"/>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2291" y="1533391"/>
            <a:ext cx="5331824" cy="4272097"/>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4025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and two pictures ">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3371"/>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77695" y="1533392"/>
            <a:ext cx="5706291" cy="1889078"/>
          </a:xfrm>
          <a:prstGeom prst="rect">
            <a:avLst/>
          </a:prstGeom>
        </p:spPr>
        <p:txBody>
          <a:bodyPr lIns="0" tIns="0" rIns="0" bIns="0"/>
          <a:lstStyle>
            <a:lvl1pPr>
              <a:defRPr lang="en-US" sz="1800" dirty="0" smtClean="0">
                <a:solidFill>
                  <a:schemeClr val="bg2"/>
                </a:solidFill>
                <a:latin typeface="+mn-lt"/>
              </a:defRPr>
            </a:lvl1pPr>
            <a:lvl2pPr>
              <a:defRPr lang="en-US" sz="1600" dirty="0" smtClean="0">
                <a:solidFill>
                  <a:schemeClr val="bg2"/>
                </a:solidFill>
                <a:latin typeface="+mn-lt"/>
              </a:defRPr>
            </a:lvl2pPr>
            <a:lvl3pPr>
              <a:defRPr lang="en-US" sz="1400" dirty="0" smtClean="0">
                <a:solidFill>
                  <a:schemeClr val="bg2"/>
                </a:solidFill>
                <a:latin typeface="+mn-lt"/>
              </a:defRPr>
            </a:lvl3pPr>
            <a:lvl4pPr>
              <a:defRPr lang="en-US" sz="1400" dirty="0" smtClean="0">
                <a:solidFill>
                  <a:schemeClr val="bg2"/>
                </a:solidFill>
                <a:latin typeface="+mn-lt"/>
              </a:defRPr>
            </a:lvl4pPr>
            <a:lvl5pPr>
              <a:defRPr lang="en-ZA" sz="1400" dirty="0">
                <a:solidFill>
                  <a:schemeClr val="bg2"/>
                </a:solidFill>
                <a:latin typeface="+mn-lt"/>
              </a:defRPr>
            </a:lvl5pPr>
          </a:lstStyle>
          <a:p>
            <a:pPr marL="182563" lvl="0" indent="-182563">
              <a:lnSpc>
                <a:spcPct val="100000"/>
              </a:lnSpc>
              <a:spcBef>
                <a:spcPts val="0"/>
              </a:spcBef>
              <a:spcAft>
                <a:spcPts val="300"/>
              </a:spcAft>
            </a:pPr>
            <a:r>
              <a:rPr lang="en-US" dirty="0"/>
              <a:t>First bullet</a:t>
            </a:r>
          </a:p>
          <a:p>
            <a:pPr marL="447675" lvl="1" indent="-179388">
              <a:lnSpc>
                <a:spcPct val="100000"/>
              </a:lnSpc>
              <a:spcBef>
                <a:spcPts val="0"/>
              </a:spcBef>
              <a:spcAft>
                <a:spcPts val="300"/>
              </a:spcAft>
            </a:pPr>
            <a:r>
              <a:rPr lang="en-US" dirty="0"/>
              <a:t>Second level</a:t>
            </a:r>
          </a:p>
          <a:p>
            <a:pPr marL="809625" lvl="2" indent="-184150">
              <a:lnSpc>
                <a:spcPct val="100000"/>
              </a:lnSpc>
              <a:spcBef>
                <a:spcPts val="0"/>
              </a:spcBef>
              <a:spcAft>
                <a:spcPts val="300"/>
              </a:spcAft>
            </a:pPr>
            <a:r>
              <a:rPr lang="en-US" dirty="0"/>
              <a:t>Third level</a:t>
            </a:r>
          </a:p>
          <a:p>
            <a:pPr marL="1076325" lvl="3" indent="-182563">
              <a:lnSpc>
                <a:spcPct val="100000"/>
              </a:lnSpc>
              <a:spcBef>
                <a:spcPts val="0"/>
              </a:spcBef>
              <a:spcAft>
                <a:spcPts val="300"/>
              </a:spcAft>
            </a:pPr>
            <a:r>
              <a:rPr lang="en-US" dirty="0"/>
              <a:t>Fourth level</a:t>
            </a:r>
          </a:p>
          <a:p>
            <a:pPr marL="1343025" lvl="4" indent="-180975">
              <a:lnSpc>
                <a:spcPct val="100000"/>
              </a:lnSpc>
              <a:spcBef>
                <a:spcPts val="0"/>
              </a:spcBef>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sp>
        <p:nvSpPr>
          <p:cNvPr id="8" name="Picture Placeholder 5"/>
          <p:cNvSpPr>
            <a:spLocks noGrp="1"/>
          </p:cNvSpPr>
          <p:nvPr>
            <p:ph type="pic" sz="quarter" idx="13" hasCustomPrompt="1"/>
          </p:nvPr>
        </p:nvSpPr>
        <p:spPr>
          <a:xfrm>
            <a:off x="377695" y="3631474"/>
            <a:ext cx="5709595" cy="2174014"/>
          </a:xfrm>
          <a:prstGeom prst="rect">
            <a:avLst/>
          </a:prstGeom>
        </p:spPr>
        <p:txBody>
          <a:bodyPr lIns="0" tIns="0" rIns="0" bIns="0"/>
          <a:lstStyle>
            <a:lvl1pPr marL="0" indent="0">
              <a:buNone/>
              <a:defRPr lang="en-ZA" sz="1800" dirty="0">
                <a:solidFill>
                  <a:schemeClr val="bg2"/>
                </a:solidFill>
                <a:latin typeface="+mn-lt"/>
              </a:defRPr>
            </a:lvl1pPr>
          </a:lstStyle>
          <a:p>
            <a:pPr marL="182563" lvl="0" indent="-182563">
              <a:lnSpc>
                <a:spcPct val="100000"/>
              </a:lnSpc>
              <a:spcBef>
                <a:spcPts val="0"/>
              </a:spcBef>
              <a:spcAft>
                <a:spcPts val="300"/>
              </a:spcAft>
            </a:pPr>
            <a:r>
              <a:rPr lang="en-ZA" dirty="0"/>
              <a:t>Add picture</a:t>
            </a:r>
          </a:p>
        </p:txBody>
      </p:sp>
      <p:cxnSp>
        <p:nvCxnSpPr>
          <p:cNvPr id="9" name="Straight Connector 8"/>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9471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chart &amp; picture">
    <p:bg>
      <p:bgPr>
        <a:solidFill>
          <a:schemeClr val="tx2"/>
        </a:solidFill>
        <a:effectLst/>
      </p:bgPr>
    </p:bg>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377695" y="3632200"/>
            <a:ext cx="5709595" cy="2173288"/>
          </a:xfrm>
          <a:prstGeom prst="rect">
            <a:avLst/>
          </a:prstGeom>
        </p:spPr>
        <p:txBody>
          <a:bodyPr/>
          <a:lstStyle>
            <a:lvl1pPr marL="0" indent="0">
              <a:buNone/>
              <a:defRPr sz="1800">
                <a:solidFill>
                  <a:schemeClr val="bg2"/>
                </a:solidFill>
                <a:latin typeface="+mn-lt"/>
              </a:defRPr>
            </a:lvl1pPr>
          </a:lstStyle>
          <a:p>
            <a:r>
              <a:rPr lang="en-ZA" dirty="0"/>
              <a:t>Add chart</a:t>
            </a:r>
          </a:p>
        </p:txBody>
      </p:sp>
      <p:sp>
        <p:nvSpPr>
          <p:cNvPr id="2" name="Title 1"/>
          <p:cNvSpPr>
            <a:spLocks noGrp="1"/>
          </p:cNvSpPr>
          <p:nvPr>
            <p:ph type="title" hasCustomPrompt="1"/>
          </p:nvPr>
        </p:nvSpPr>
        <p:spPr/>
        <p:txBody>
          <a:bodyPr/>
          <a:lstStyle>
            <a:lvl1pPr>
              <a:defRPr/>
            </a:lvl1pPr>
          </a:lstStyle>
          <a:p>
            <a:r>
              <a:rPr lang="en-US" dirty="0"/>
              <a:t>Add title</a:t>
            </a:r>
            <a:endParaRPr lang="en-ZA" dirty="0"/>
          </a:p>
        </p:txBody>
      </p:sp>
      <p:sp>
        <p:nvSpPr>
          <p:cNvPr id="3" name="Text Placeholder 3"/>
          <p:cNvSpPr>
            <a:spLocks noGrp="1"/>
          </p:cNvSpPr>
          <p:nvPr>
            <p:ph type="body" sz="quarter" idx="10" hasCustomPrompt="1"/>
          </p:nvPr>
        </p:nvSpPr>
        <p:spPr>
          <a:xfrm>
            <a:off x="380471" y="999037"/>
            <a:ext cx="11422062" cy="339725"/>
          </a:xfrm>
          <a:prstGeom prst="rect">
            <a:avLst/>
          </a:prstGeom>
        </p:spPr>
        <p:txBody>
          <a:bodyPr lIns="0" tIns="0" rIns="0" bIns="0"/>
          <a:lstStyle>
            <a:lvl1pPr marL="0" indent="0">
              <a:buNone/>
              <a:defRPr sz="1900">
                <a:solidFill>
                  <a:schemeClr val="bg2"/>
                </a:solidFill>
                <a:latin typeface="+mn-lt"/>
              </a:defRPr>
            </a:lvl1pPr>
            <a:lvl2pPr marL="268287" indent="0">
              <a:buNone/>
              <a:defRPr sz="2000">
                <a:solidFill>
                  <a:schemeClr val="bg2"/>
                </a:solidFill>
                <a:latin typeface="+mn-lt"/>
              </a:defRPr>
            </a:lvl2pPr>
            <a:lvl3pPr marL="625475" indent="0">
              <a:buNone/>
              <a:defRPr sz="2000">
                <a:solidFill>
                  <a:schemeClr val="bg2"/>
                </a:solidFill>
                <a:latin typeface="+mn-lt"/>
              </a:defRPr>
            </a:lvl3pPr>
            <a:lvl4pPr marL="893763" indent="0">
              <a:buNone/>
              <a:defRPr sz="2000">
                <a:solidFill>
                  <a:schemeClr val="bg2"/>
                </a:solidFill>
                <a:latin typeface="+mn-lt"/>
              </a:defRPr>
            </a:lvl4pPr>
            <a:lvl5pPr marL="1163637" indent="0">
              <a:buNone/>
              <a:defRPr sz="2000">
                <a:solidFill>
                  <a:schemeClr val="bg2"/>
                </a:solidFill>
                <a:latin typeface="+mn-lt"/>
              </a:defRPr>
            </a:lvl5pPr>
          </a:lstStyle>
          <a:p>
            <a:pPr lvl="0"/>
            <a:r>
              <a:rPr lang="en-US" dirty="0"/>
              <a:t>Add subtitle</a:t>
            </a:r>
            <a:endParaRPr lang="en-ZA" dirty="0"/>
          </a:p>
        </p:txBody>
      </p:sp>
      <p:sp>
        <p:nvSpPr>
          <p:cNvPr id="6" name="Text Placeholder 5"/>
          <p:cNvSpPr>
            <a:spLocks noGrp="1"/>
          </p:cNvSpPr>
          <p:nvPr>
            <p:ph type="body" sz="quarter" idx="11" hasCustomPrompt="1"/>
          </p:nvPr>
        </p:nvSpPr>
        <p:spPr>
          <a:xfrm>
            <a:off x="380999" y="1533392"/>
            <a:ext cx="5706291" cy="1889078"/>
          </a:xfrm>
          <a:prstGeom prst="rect">
            <a:avLst/>
          </a:prstGeom>
        </p:spPr>
        <p:txBody>
          <a:bodyPr lIns="0" tIns="0" rIns="0" bIns="0"/>
          <a:lstStyle>
            <a:lvl1pPr>
              <a:spcBef>
                <a:spcPts val="0"/>
              </a:spcBef>
              <a:defRPr lang="en-US" sz="1800" dirty="0" smtClean="0">
                <a:solidFill>
                  <a:schemeClr val="bg2"/>
                </a:solidFill>
                <a:latin typeface="+mn-lt"/>
              </a:defRPr>
            </a:lvl1pPr>
            <a:lvl2pPr>
              <a:spcBef>
                <a:spcPts val="0"/>
              </a:spcBef>
              <a:defRPr lang="en-US" sz="1600" dirty="0" smtClean="0">
                <a:solidFill>
                  <a:schemeClr val="bg2"/>
                </a:solidFill>
                <a:latin typeface="+mn-lt"/>
              </a:defRPr>
            </a:lvl2pPr>
            <a:lvl3pPr>
              <a:spcBef>
                <a:spcPts val="0"/>
              </a:spcBef>
              <a:defRPr lang="en-US" sz="1400" dirty="0" smtClean="0">
                <a:solidFill>
                  <a:schemeClr val="bg2"/>
                </a:solidFill>
                <a:latin typeface="+mn-lt"/>
              </a:defRPr>
            </a:lvl3pPr>
            <a:lvl4pPr>
              <a:spcBef>
                <a:spcPts val="0"/>
              </a:spcBef>
              <a:defRPr lang="en-US" sz="1400" dirty="0" smtClean="0">
                <a:solidFill>
                  <a:schemeClr val="bg2"/>
                </a:solidFill>
                <a:latin typeface="+mn-lt"/>
              </a:defRPr>
            </a:lvl4pPr>
            <a:lvl5pPr>
              <a:spcBef>
                <a:spcPts val="0"/>
              </a:spcBef>
              <a:defRPr lang="en-ZA" sz="1400" dirty="0">
                <a:solidFill>
                  <a:schemeClr val="bg2"/>
                </a:solidFill>
                <a:latin typeface="+mn-lt"/>
              </a:defRPr>
            </a:lvl5pPr>
          </a:lstStyle>
          <a:p>
            <a:pPr marL="182563" lvl="0" indent="-182563">
              <a:lnSpc>
                <a:spcPct val="100000"/>
              </a:lnSpc>
              <a:spcAft>
                <a:spcPts val="300"/>
              </a:spcAft>
            </a:pPr>
            <a:r>
              <a:rPr lang="en-US" dirty="0"/>
              <a:t>First bullet</a:t>
            </a:r>
          </a:p>
          <a:p>
            <a:pPr marL="447675" lvl="1" indent="-179388">
              <a:lnSpc>
                <a:spcPct val="100000"/>
              </a:lnSpc>
              <a:spcAft>
                <a:spcPts val="300"/>
              </a:spcAft>
            </a:pPr>
            <a:r>
              <a:rPr lang="en-US" dirty="0"/>
              <a:t>Second level</a:t>
            </a:r>
          </a:p>
          <a:p>
            <a:pPr marL="809625" lvl="2" indent="-184150">
              <a:lnSpc>
                <a:spcPct val="100000"/>
              </a:lnSpc>
              <a:spcAft>
                <a:spcPts val="300"/>
              </a:spcAft>
            </a:pPr>
            <a:r>
              <a:rPr lang="en-US" dirty="0"/>
              <a:t>Third level</a:t>
            </a:r>
          </a:p>
          <a:p>
            <a:pPr marL="1076325" lvl="3" indent="-182563">
              <a:lnSpc>
                <a:spcPct val="100000"/>
              </a:lnSpc>
              <a:spcAft>
                <a:spcPts val="300"/>
              </a:spcAft>
            </a:pPr>
            <a:r>
              <a:rPr lang="en-US" dirty="0"/>
              <a:t>Fourth level</a:t>
            </a:r>
          </a:p>
          <a:p>
            <a:pPr marL="1343025" lvl="4" indent="-180975">
              <a:lnSpc>
                <a:spcPct val="100000"/>
              </a:lnSpc>
              <a:spcAft>
                <a:spcPts val="300"/>
              </a:spcAft>
              <a:buChar char="•"/>
              <a:tabLst/>
            </a:pPr>
            <a:r>
              <a:rPr lang="en-US" dirty="0"/>
              <a:t>Fifth level</a:t>
            </a:r>
            <a:endParaRPr lang="en-ZA" dirty="0"/>
          </a:p>
        </p:txBody>
      </p:sp>
      <p:sp>
        <p:nvSpPr>
          <p:cNvPr id="7" name="Picture Placeholder 5"/>
          <p:cNvSpPr>
            <a:spLocks noGrp="1"/>
          </p:cNvSpPr>
          <p:nvPr>
            <p:ph type="pic" sz="quarter" idx="12" hasCustomPrompt="1"/>
          </p:nvPr>
        </p:nvSpPr>
        <p:spPr>
          <a:xfrm>
            <a:off x="6487886" y="1533391"/>
            <a:ext cx="5340045" cy="4272097"/>
          </a:xfrm>
          <a:prstGeom prst="rect">
            <a:avLst/>
          </a:prstGeom>
          <a:noFill/>
          <a:ln>
            <a:noFill/>
          </a:ln>
        </p:spPr>
        <p:txBody>
          <a:bodyPr anchor="t"/>
          <a:lstStyle>
            <a:lvl1pPr marL="0" indent="0" algn="l">
              <a:buNone/>
              <a:defRPr sz="1600">
                <a:solidFill>
                  <a:schemeClr val="bg2"/>
                </a:solidFill>
                <a:latin typeface="+mn-lt"/>
              </a:defRPr>
            </a:lvl1pPr>
          </a:lstStyle>
          <a:p>
            <a:r>
              <a:rPr lang="en-ZA" dirty="0"/>
              <a:t>Add picture</a:t>
            </a:r>
          </a:p>
        </p:txBody>
      </p:sp>
      <p:cxnSp>
        <p:nvCxnSpPr>
          <p:cNvPr id="8" name="Straight Connector 7"/>
          <p:cNvCxnSpPr/>
          <p:nvPr userDrawn="1"/>
        </p:nvCxnSpPr>
        <p:spPr>
          <a:xfrm>
            <a:off x="365125" y="857473"/>
            <a:ext cx="11441641" cy="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7022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55469" b="13472"/>
          <a:stretch/>
        </p:blipFill>
        <p:spPr>
          <a:xfrm>
            <a:off x="0" y="0"/>
            <a:ext cx="5429250" cy="5934075"/>
          </a:xfrm>
          <a:prstGeom prst="rect">
            <a:avLst/>
          </a:prstGeom>
        </p:spPr>
      </p:pic>
      <p:sp>
        <p:nvSpPr>
          <p:cNvPr id="5" name="Picture Placeholder 4"/>
          <p:cNvSpPr>
            <a:spLocks noGrp="1"/>
          </p:cNvSpPr>
          <p:nvPr>
            <p:ph type="pic" sz="quarter" idx="10" hasCustomPrompt="1"/>
          </p:nvPr>
        </p:nvSpPr>
        <p:spPr>
          <a:xfrm>
            <a:off x="0" y="0"/>
            <a:ext cx="12192000" cy="6858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sp>
        <p:nvSpPr>
          <p:cNvPr id="7" name="Title 6"/>
          <p:cNvSpPr>
            <a:spLocks noGrp="1"/>
          </p:cNvSpPr>
          <p:nvPr>
            <p:ph type="title" hasCustomPrompt="1"/>
          </p:nvPr>
        </p:nvSpPr>
        <p:spPr>
          <a:xfrm>
            <a:off x="769582" y="655008"/>
            <a:ext cx="4063677" cy="1826929"/>
          </a:xfrm>
        </p:spPr>
        <p:txBody>
          <a:bodyPr/>
          <a:lstStyle>
            <a:lvl1pPr>
              <a:defRPr sz="4000" b="0"/>
            </a:lvl1pPr>
          </a:lstStyle>
          <a:p>
            <a:r>
              <a:rPr lang="en-US" dirty="0"/>
              <a:t>Add title</a:t>
            </a:r>
            <a:endParaRPr lang="en-ZA" dirty="0"/>
          </a:p>
        </p:txBody>
      </p:sp>
      <p:sp>
        <p:nvSpPr>
          <p:cNvPr id="9" name="Text Placeholder 8"/>
          <p:cNvSpPr>
            <a:spLocks noGrp="1"/>
          </p:cNvSpPr>
          <p:nvPr>
            <p:ph type="body" sz="quarter" idx="11" hasCustomPrompt="1"/>
          </p:nvPr>
        </p:nvSpPr>
        <p:spPr>
          <a:xfrm>
            <a:off x="769581" y="2603133"/>
            <a:ext cx="4063677" cy="1185096"/>
          </a:xfrm>
          <a:prstGeom prst="rect">
            <a:avLst/>
          </a:prstGeom>
        </p:spPr>
        <p:txBody>
          <a:bodyPr lIns="0" tIns="0" rIns="0" bIns="0"/>
          <a:lstStyle>
            <a:lvl1pPr marL="0" indent="0">
              <a:buNone/>
              <a:defRPr sz="2400">
                <a:solidFill>
                  <a:schemeClr val="bg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subtitle</a:t>
            </a:r>
            <a:endParaRPr lang="en-ZA" dirty="0"/>
          </a:p>
        </p:txBody>
      </p:sp>
    </p:spTree>
    <p:extLst>
      <p:ext uri="{BB962C8B-B14F-4D97-AF65-F5344CB8AC3E}">
        <p14:creationId xmlns:p14="http://schemas.microsoft.com/office/powerpoint/2010/main" val="25191238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Divider slide whit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a:noFill/>
          <a:ln>
            <a:noFill/>
          </a:ln>
        </p:spPr>
        <p:txBody>
          <a:bodyPr anchor="ctr"/>
          <a:lstStyle>
            <a:lvl1pPr marL="0" indent="0" algn="ctr">
              <a:buNone/>
              <a:defRPr sz="1600">
                <a:solidFill>
                  <a:schemeClr val="bg2"/>
                </a:solidFill>
                <a:latin typeface="+mn-lt"/>
              </a:defRPr>
            </a:lvl1pPr>
          </a:lstStyle>
          <a:p>
            <a:r>
              <a:rPr lang="en-ZA" dirty="0"/>
              <a:t>Add picture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904" y="0"/>
            <a:ext cx="5340096" cy="5721531"/>
          </a:xfrm>
          <a:prstGeom prst="rect">
            <a:avLst/>
          </a:prstGeom>
        </p:spPr>
      </p:pic>
      <p:sp>
        <p:nvSpPr>
          <p:cNvPr id="7" name="Title 6"/>
          <p:cNvSpPr>
            <a:spLocks noGrp="1"/>
          </p:cNvSpPr>
          <p:nvPr>
            <p:ph type="title" hasCustomPrompt="1"/>
          </p:nvPr>
        </p:nvSpPr>
        <p:spPr>
          <a:xfrm>
            <a:off x="7248759" y="655008"/>
            <a:ext cx="4063677" cy="1826929"/>
          </a:xfrm>
        </p:spPr>
        <p:txBody>
          <a:bodyPr/>
          <a:lstStyle>
            <a:lvl1pPr>
              <a:defRPr sz="4000" b="0">
                <a:solidFill>
                  <a:schemeClr val="tx2"/>
                </a:solidFill>
              </a:defRPr>
            </a:lvl1pPr>
          </a:lstStyle>
          <a:p>
            <a:r>
              <a:rPr lang="en-US" dirty="0"/>
              <a:t>Add title</a:t>
            </a:r>
            <a:endParaRPr lang="en-ZA" dirty="0"/>
          </a:p>
        </p:txBody>
      </p:sp>
      <p:sp>
        <p:nvSpPr>
          <p:cNvPr id="9" name="Text Placeholder 8"/>
          <p:cNvSpPr>
            <a:spLocks noGrp="1"/>
          </p:cNvSpPr>
          <p:nvPr>
            <p:ph type="body" sz="quarter" idx="11" hasCustomPrompt="1"/>
          </p:nvPr>
        </p:nvSpPr>
        <p:spPr>
          <a:xfrm>
            <a:off x="7248758" y="2603133"/>
            <a:ext cx="4063677" cy="1185096"/>
          </a:xfrm>
          <a:prstGeom prst="rect">
            <a:avLst/>
          </a:prstGeom>
        </p:spPr>
        <p:txBody>
          <a:bodyPr lIns="0" tIns="0" rIns="0" bIns="0"/>
          <a:lstStyle>
            <a:lvl1pPr marL="0" indent="0">
              <a:buNone/>
              <a:defRPr sz="240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subtitle</a:t>
            </a:r>
            <a:endParaRPr lang="en-ZA" dirty="0"/>
          </a:p>
        </p:txBody>
      </p:sp>
      <p:sp>
        <p:nvSpPr>
          <p:cNvPr id="8" name="Text Placeholder 8"/>
          <p:cNvSpPr>
            <a:spLocks noGrp="1"/>
          </p:cNvSpPr>
          <p:nvPr>
            <p:ph type="body" sz="quarter" idx="12" hasCustomPrompt="1"/>
          </p:nvPr>
        </p:nvSpPr>
        <p:spPr>
          <a:xfrm>
            <a:off x="7248758" y="3987067"/>
            <a:ext cx="4063677" cy="1185096"/>
          </a:xfrm>
          <a:prstGeom prst="rect">
            <a:avLst/>
          </a:prstGeom>
        </p:spPr>
        <p:txBody>
          <a:bodyPr lIns="0" tIns="0" rIns="0" bIns="0"/>
          <a:lstStyle>
            <a:lvl1pPr marL="0" indent="0">
              <a:buNone/>
              <a:defRPr sz="2400" baseline="0">
                <a:solidFill>
                  <a:schemeClr val="tx2"/>
                </a:solidFill>
                <a:latin typeface="+mn-lt"/>
              </a:defRPr>
            </a:lvl1pPr>
            <a:lvl2pPr marL="268287" indent="0">
              <a:buNone/>
              <a:defRPr>
                <a:solidFill>
                  <a:schemeClr val="bg2"/>
                </a:solidFill>
                <a:latin typeface="+mn-lt"/>
              </a:defRPr>
            </a:lvl2pPr>
            <a:lvl3pPr marL="625475" indent="0">
              <a:buNone/>
              <a:defRPr>
                <a:solidFill>
                  <a:schemeClr val="bg2"/>
                </a:solidFill>
                <a:latin typeface="+mn-lt"/>
              </a:defRPr>
            </a:lvl3pPr>
            <a:lvl4pPr marL="893763" indent="0">
              <a:buNone/>
              <a:defRPr>
                <a:solidFill>
                  <a:schemeClr val="bg2"/>
                </a:solidFill>
                <a:latin typeface="+mn-lt"/>
              </a:defRPr>
            </a:lvl4pPr>
            <a:lvl5pPr marL="1163637" indent="0">
              <a:buNone/>
              <a:defRPr>
                <a:solidFill>
                  <a:schemeClr val="bg2"/>
                </a:solidFill>
                <a:latin typeface="+mn-lt"/>
              </a:defRPr>
            </a:lvl5pPr>
          </a:lstStyle>
          <a:p>
            <a:pPr lvl="0"/>
            <a:r>
              <a:rPr lang="en-US" dirty="0"/>
              <a:t>Add text</a:t>
            </a:r>
            <a:endParaRPr lang="en-ZA" dirty="0"/>
          </a:p>
        </p:txBody>
      </p:sp>
    </p:spTree>
    <p:extLst>
      <p:ext uri="{BB962C8B-B14F-4D97-AF65-F5344CB8AC3E}">
        <p14:creationId xmlns:p14="http://schemas.microsoft.com/office/powerpoint/2010/main" val="2932042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26" Type="http://schemas.openxmlformats.org/officeDocument/2006/relationships/theme" Target="../theme/theme10.xml"/><Relationship Id="rId3" Type="http://schemas.openxmlformats.org/officeDocument/2006/relationships/slideLayout" Target="../slideLayouts/slideLayout206.xml"/><Relationship Id="rId21" Type="http://schemas.openxmlformats.org/officeDocument/2006/relationships/slideLayout" Target="../slideLayouts/slideLayout224.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5" Type="http://schemas.openxmlformats.org/officeDocument/2006/relationships/slideLayout" Target="../slideLayouts/slideLayout228.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0" Type="http://schemas.openxmlformats.org/officeDocument/2006/relationships/slideLayout" Target="../slideLayouts/slideLayout223.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24" Type="http://schemas.openxmlformats.org/officeDocument/2006/relationships/slideLayout" Target="../slideLayouts/slideLayout227.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slideLayout" Target="../slideLayouts/slideLayout226.xml"/><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slideLayout" Target="../slideLayouts/slideLayout225.xml"/><Relationship Id="rId27" Type="http://schemas.openxmlformats.org/officeDocument/2006/relationships/image" Target="../media/image18.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slideLayout" Target="../slideLayouts/slideLayout241.xml"/><Relationship Id="rId18" Type="http://schemas.openxmlformats.org/officeDocument/2006/relationships/slideLayout" Target="../slideLayouts/slideLayout246.xml"/><Relationship Id="rId26" Type="http://schemas.openxmlformats.org/officeDocument/2006/relationships/slideLayout" Target="../slideLayouts/slideLayout254.xml"/><Relationship Id="rId3" Type="http://schemas.openxmlformats.org/officeDocument/2006/relationships/slideLayout" Target="../slideLayouts/slideLayout231.xml"/><Relationship Id="rId21" Type="http://schemas.openxmlformats.org/officeDocument/2006/relationships/slideLayout" Target="../slideLayouts/slideLayout249.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17" Type="http://schemas.openxmlformats.org/officeDocument/2006/relationships/slideLayout" Target="../slideLayouts/slideLayout245.xml"/><Relationship Id="rId25" Type="http://schemas.openxmlformats.org/officeDocument/2006/relationships/slideLayout" Target="../slideLayouts/slideLayout253.xml"/><Relationship Id="rId2" Type="http://schemas.openxmlformats.org/officeDocument/2006/relationships/slideLayout" Target="../slideLayouts/slideLayout230.xml"/><Relationship Id="rId16" Type="http://schemas.openxmlformats.org/officeDocument/2006/relationships/slideLayout" Target="../slideLayouts/slideLayout244.xml"/><Relationship Id="rId20" Type="http://schemas.openxmlformats.org/officeDocument/2006/relationships/slideLayout" Target="../slideLayouts/slideLayout248.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24" Type="http://schemas.openxmlformats.org/officeDocument/2006/relationships/slideLayout" Target="../slideLayouts/slideLayout252.xml"/><Relationship Id="rId5" Type="http://schemas.openxmlformats.org/officeDocument/2006/relationships/slideLayout" Target="../slideLayouts/slideLayout233.xml"/><Relationship Id="rId15" Type="http://schemas.openxmlformats.org/officeDocument/2006/relationships/slideLayout" Target="../slideLayouts/slideLayout243.xml"/><Relationship Id="rId23" Type="http://schemas.openxmlformats.org/officeDocument/2006/relationships/slideLayout" Target="../slideLayouts/slideLayout251.xml"/><Relationship Id="rId28" Type="http://schemas.openxmlformats.org/officeDocument/2006/relationships/image" Target="../media/image20.png"/><Relationship Id="rId10" Type="http://schemas.openxmlformats.org/officeDocument/2006/relationships/slideLayout" Target="../slideLayouts/slideLayout238.xml"/><Relationship Id="rId19" Type="http://schemas.openxmlformats.org/officeDocument/2006/relationships/slideLayout" Target="../slideLayouts/slideLayout247.xml"/><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slideLayout" Target="../slideLayouts/slideLayout242.xml"/><Relationship Id="rId22" Type="http://schemas.openxmlformats.org/officeDocument/2006/relationships/slideLayout" Target="../slideLayouts/slideLayout250.xml"/><Relationship Id="rId27"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slideLayout" Target="../slideLayouts/slideLayout267.xml"/><Relationship Id="rId18" Type="http://schemas.openxmlformats.org/officeDocument/2006/relationships/slideLayout" Target="../slideLayouts/slideLayout272.xml"/><Relationship Id="rId26" Type="http://schemas.openxmlformats.org/officeDocument/2006/relationships/slideLayout" Target="../slideLayouts/slideLayout280.xml"/><Relationship Id="rId3" Type="http://schemas.openxmlformats.org/officeDocument/2006/relationships/slideLayout" Target="../slideLayouts/slideLayout257.xml"/><Relationship Id="rId21" Type="http://schemas.openxmlformats.org/officeDocument/2006/relationships/slideLayout" Target="../slideLayouts/slideLayout275.xml"/><Relationship Id="rId34" Type="http://schemas.openxmlformats.org/officeDocument/2006/relationships/image" Target="../media/image23.emf"/><Relationship Id="rId7" Type="http://schemas.openxmlformats.org/officeDocument/2006/relationships/slideLayout" Target="../slideLayouts/slideLayout261.xml"/><Relationship Id="rId12" Type="http://schemas.openxmlformats.org/officeDocument/2006/relationships/slideLayout" Target="../slideLayouts/slideLayout266.xml"/><Relationship Id="rId17" Type="http://schemas.openxmlformats.org/officeDocument/2006/relationships/slideLayout" Target="../slideLayouts/slideLayout271.xml"/><Relationship Id="rId25" Type="http://schemas.openxmlformats.org/officeDocument/2006/relationships/slideLayout" Target="../slideLayouts/slideLayout279.xml"/><Relationship Id="rId33" Type="http://schemas.openxmlformats.org/officeDocument/2006/relationships/oleObject" Target="../embeddings/oleObject2.bin"/><Relationship Id="rId2" Type="http://schemas.openxmlformats.org/officeDocument/2006/relationships/slideLayout" Target="../slideLayouts/slideLayout256.xml"/><Relationship Id="rId16" Type="http://schemas.openxmlformats.org/officeDocument/2006/relationships/slideLayout" Target="../slideLayouts/slideLayout270.xml"/><Relationship Id="rId20" Type="http://schemas.openxmlformats.org/officeDocument/2006/relationships/slideLayout" Target="../slideLayouts/slideLayout274.xml"/><Relationship Id="rId29" Type="http://schemas.openxmlformats.org/officeDocument/2006/relationships/slideLayout" Target="../slideLayouts/slideLayout283.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24" Type="http://schemas.openxmlformats.org/officeDocument/2006/relationships/slideLayout" Target="../slideLayouts/slideLayout278.xml"/><Relationship Id="rId32" Type="http://schemas.openxmlformats.org/officeDocument/2006/relationships/tags" Target="../tags/tag3.xml"/><Relationship Id="rId5" Type="http://schemas.openxmlformats.org/officeDocument/2006/relationships/slideLayout" Target="../slideLayouts/slideLayout259.xml"/><Relationship Id="rId15" Type="http://schemas.openxmlformats.org/officeDocument/2006/relationships/slideLayout" Target="../slideLayouts/slideLayout269.xml"/><Relationship Id="rId23" Type="http://schemas.openxmlformats.org/officeDocument/2006/relationships/slideLayout" Target="../slideLayouts/slideLayout277.xml"/><Relationship Id="rId28" Type="http://schemas.openxmlformats.org/officeDocument/2006/relationships/slideLayout" Target="../slideLayouts/slideLayout282.xml"/><Relationship Id="rId10" Type="http://schemas.openxmlformats.org/officeDocument/2006/relationships/slideLayout" Target="../slideLayouts/slideLayout264.xml"/><Relationship Id="rId19" Type="http://schemas.openxmlformats.org/officeDocument/2006/relationships/slideLayout" Target="../slideLayouts/slideLayout273.xml"/><Relationship Id="rId31" Type="http://schemas.openxmlformats.org/officeDocument/2006/relationships/vmlDrawing" Target="../drawings/vmlDrawing2.v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slideLayout" Target="../slideLayouts/slideLayout268.xml"/><Relationship Id="rId22" Type="http://schemas.openxmlformats.org/officeDocument/2006/relationships/slideLayout" Target="../slideLayouts/slideLayout276.xml"/><Relationship Id="rId27" Type="http://schemas.openxmlformats.org/officeDocument/2006/relationships/slideLayout" Target="../slideLayouts/slideLayout281.xml"/><Relationship Id="rId30" Type="http://schemas.openxmlformats.org/officeDocument/2006/relationships/theme" Target="../theme/theme12.xml"/><Relationship Id="rId35" Type="http://schemas.openxmlformats.org/officeDocument/2006/relationships/image" Target="../media/image24.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91.xml"/><Relationship Id="rId13" Type="http://schemas.openxmlformats.org/officeDocument/2006/relationships/slideLayout" Target="../slideLayouts/slideLayout296.xml"/><Relationship Id="rId18" Type="http://schemas.openxmlformats.org/officeDocument/2006/relationships/slideLayout" Target="../slideLayouts/slideLayout301.xml"/><Relationship Id="rId26" Type="http://schemas.openxmlformats.org/officeDocument/2006/relationships/slideLayout" Target="../slideLayouts/slideLayout309.xml"/><Relationship Id="rId3" Type="http://schemas.openxmlformats.org/officeDocument/2006/relationships/slideLayout" Target="../slideLayouts/slideLayout286.xml"/><Relationship Id="rId21" Type="http://schemas.openxmlformats.org/officeDocument/2006/relationships/slideLayout" Target="../slideLayouts/slideLayout304.xml"/><Relationship Id="rId7" Type="http://schemas.openxmlformats.org/officeDocument/2006/relationships/slideLayout" Target="../slideLayouts/slideLayout290.xml"/><Relationship Id="rId12" Type="http://schemas.openxmlformats.org/officeDocument/2006/relationships/slideLayout" Target="../slideLayouts/slideLayout295.xml"/><Relationship Id="rId17" Type="http://schemas.openxmlformats.org/officeDocument/2006/relationships/slideLayout" Target="../slideLayouts/slideLayout300.xml"/><Relationship Id="rId25" Type="http://schemas.openxmlformats.org/officeDocument/2006/relationships/slideLayout" Target="../slideLayouts/slideLayout308.xml"/><Relationship Id="rId2" Type="http://schemas.openxmlformats.org/officeDocument/2006/relationships/slideLayout" Target="../slideLayouts/slideLayout285.xml"/><Relationship Id="rId16" Type="http://schemas.openxmlformats.org/officeDocument/2006/relationships/slideLayout" Target="../slideLayouts/slideLayout299.xml"/><Relationship Id="rId20" Type="http://schemas.openxmlformats.org/officeDocument/2006/relationships/slideLayout" Target="../slideLayouts/slideLayout303.xml"/><Relationship Id="rId29" Type="http://schemas.openxmlformats.org/officeDocument/2006/relationships/image" Target="../media/image31.png"/><Relationship Id="rId1" Type="http://schemas.openxmlformats.org/officeDocument/2006/relationships/slideLayout" Target="../slideLayouts/slideLayout284.xml"/><Relationship Id="rId6" Type="http://schemas.openxmlformats.org/officeDocument/2006/relationships/slideLayout" Target="../slideLayouts/slideLayout289.xml"/><Relationship Id="rId11" Type="http://schemas.openxmlformats.org/officeDocument/2006/relationships/slideLayout" Target="../slideLayouts/slideLayout294.xml"/><Relationship Id="rId24" Type="http://schemas.openxmlformats.org/officeDocument/2006/relationships/slideLayout" Target="../slideLayouts/slideLayout307.xml"/><Relationship Id="rId5" Type="http://schemas.openxmlformats.org/officeDocument/2006/relationships/slideLayout" Target="../slideLayouts/slideLayout288.xml"/><Relationship Id="rId15" Type="http://schemas.openxmlformats.org/officeDocument/2006/relationships/slideLayout" Target="../slideLayouts/slideLayout298.xml"/><Relationship Id="rId23" Type="http://schemas.openxmlformats.org/officeDocument/2006/relationships/slideLayout" Target="../slideLayouts/slideLayout306.xml"/><Relationship Id="rId28" Type="http://schemas.openxmlformats.org/officeDocument/2006/relationships/theme" Target="../theme/theme13.xml"/><Relationship Id="rId10" Type="http://schemas.openxmlformats.org/officeDocument/2006/relationships/slideLayout" Target="../slideLayouts/slideLayout293.xml"/><Relationship Id="rId19" Type="http://schemas.openxmlformats.org/officeDocument/2006/relationships/slideLayout" Target="../slideLayouts/slideLayout302.xml"/><Relationship Id="rId4" Type="http://schemas.openxmlformats.org/officeDocument/2006/relationships/slideLayout" Target="../slideLayouts/slideLayout287.xml"/><Relationship Id="rId9" Type="http://schemas.openxmlformats.org/officeDocument/2006/relationships/slideLayout" Target="../slideLayouts/slideLayout292.xml"/><Relationship Id="rId14" Type="http://schemas.openxmlformats.org/officeDocument/2006/relationships/slideLayout" Target="../slideLayouts/slideLayout297.xml"/><Relationship Id="rId22" Type="http://schemas.openxmlformats.org/officeDocument/2006/relationships/slideLayout" Target="../slideLayouts/slideLayout305.xml"/><Relationship Id="rId27" Type="http://schemas.openxmlformats.org/officeDocument/2006/relationships/slideLayout" Target="../slideLayouts/slideLayout31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18.xml"/><Relationship Id="rId3" Type="http://schemas.openxmlformats.org/officeDocument/2006/relationships/slideLayout" Target="../slideLayouts/slideLayout313.xml"/><Relationship Id="rId7" Type="http://schemas.openxmlformats.org/officeDocument/2006/relationships/slideLayout" Target="../slideLayouts/slideLayout317.xml"/><Relationship Id="rId2" Type="http://schemas.openxmlformats.org/officeDocument/2006/relationships/slideLayout" Target="../slideLayouts/slideLayout312.xml"/><Relationship Id="rId1" Type="http://schemas.openxmlformats.org/officeDocument/2006/relationships/slideLayout" Target="../slideLayouts/slideLayout311.xml"/><Relationship Id="rId6" Type="http://schemas.openxmlformats.org/officeDocument/2006/relationships/slideLayout" Target="../slideLayouts/slideLayout316.xml"/><Relationship Id="rId5" Type="http://schemas.openxmlformats.org/officeDocument/2006/relationships/slideLayout" Target="../slideLayouts/slideLayout315.xml"/><Relationship Id="rId10" Type="http://schemas.openxmlformats.org/officeDocument/2006/relationships/image" Target="../media/image39.jpeg"/><Relationship Id="rId4" Type="http://schemas.openxmlformats.org/officeDocument/2006/relationships/slideLayout" Target="../slideLayouts/slideLayout314.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321.xml"/><Relationship Id="rId7" Type="http://schemas.openxmlformats.org/officeDocument/2006/relationships/image" Target="../media/image44.jpeg"/><Relationship Id="rId2" Type="http://schemas.openxmlformats.org/officeDocument/2006/relationships/slideLayout" Target="../slideLayouts/slideLayout320.xml"/><Relationship Id="rId1" Type="http://schemas.openxmlformats.org/officeDocument/2006/relationships/slideLayout" Target="../slideLayouts/slideLayout319.xml"/><Relationship Id="rId6" Type="http://schemas.openxmlformats.org/officeDocument/2006/relationships/tags" Target="../tags/tag6.xml"/><Relationship Id="rId5" Type="http://schemas.openxmlformats.org/officeDocument/2006/relationships/vmlDrawing" Target="../drawings/vmlDrawing4.vml"/><Relationship Id="rId4" Type="http://schemas.openxmlformats.org/officeDocument/2006/relationships/theme" Target="../theme/theme15.xml"/><Relationship Id="rId9" Type="http://schemas.openxmlformats.org/officeDocument/2006/relationships/image" Target="../media/image43.emf"/></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29.xml"/><Relationship Id="rId13" Type="http://schemas.openxmlformats.org/officeDocument/2006/relationships/slideLayout" Target="../slideLayouts/slideLayout334.xml"/><Relationship Id="rId18" Type="http://schemas.openxmlformats.org/officeDocument/2006/relationships/slideLayout" Target="../slideLayouts/slideLayout339.xml"/><Relationship Id="rId26" Type="http://schemas.openxmlformats.org/officeDocument/2006/relationships/slideLayout" Target="../slideLayouts/slideLayout347.xml"/><Relationship Id="rId3" Type="http://schemas.openxmlformats.org/officeDocument/2006/relationships/slideLayout" Target="../slideLayouts/slideLayout324.xml"/><Relationship Id="rId21" Type="http://schemas.openxmlformats.org/officeDocument/2006/relationships/slideLayout" Target="../slideLayouts/slideLayout342.xml"/><Relationship Id="rId7" Type="http://schemas.openxmlformats.org/officeDocument/2006/relationships/slideLayout" Target="../slideLayouts/slideLayout328.xml"/><Relationship Id="rId12" Type="http://schemas.openxmlformats.org/officeDocument/2006/relationships/slideLayout" Target="../slideLayouts/slideLayout333.xml"/><Relationship Id="rId17" Type="http://schemas.openxmlformats.org/officeDocument/2006/relationships/slideLayout" Target="../slideLayouts/slideLayout338.xml"/><Relationship Id="rId25" Type="http://schemas.openxmlformats.org/officeDocument/2006/relationships/slideLayout" Target="../slideLayouts/slideLayout346.xml"/><Relationship Id="rId2" Type="http://schemas.openxmlformats.org/officeDocument/2006/relationships/slideLayout" Target="../slideLayouts/slideLayout323.xml"/><Relationship Id="rId16" Type="http://schemas.openxmlformats.org/officeDocument/2006/relationships/slideLayout" Target="../slideLayouts/slideLayout337.xml"/><Relationship Id="rId20" Type="http://schemas.openxmlformats.org/officeDocument/2006/relationships/slideLayout" Target="../slideLayouts/slideLayout341.xml"/><Relationship Id="rId29" Type="http://schemas.openxmlformats.org/officeDocument/2006/relationships/theme" Target="../theme/theme16.xml"/><Relationship Id="rId1" Type="http://schemas.openxmlformats.org/officeDocument/2006/relationships/slideLayout" Target="../slideLayouts/slideLayout322.xml"/><Relationship Id="rId6" Type="http://schemas.openxmlformats.org/officeDocument/2006/relationships/slideLayout" Target="../slideLayouts/slideLayout327.xml"/><Relationship Id="rId11" Type="http://schemas.openxmlformats.org/officeDocument/2006/relationships/slideLayout" Target="../slideLayouts/slideLayout332.xml"/><Relationship Id="rId24" Type="http://schemas.openxmlformats.org/officeDocument/2006/relationships/slideLayout" Target="../slideLayouts/slideLayout345.xml"/><Relationship Id="rId5" Type="http://schemas.openxmlformats.org/officeDocument/2006/relationships/slideLayout" Target="../slideLayouts/slideLayout326.xml"/><Relationship Id="rId15" Type="http://schemas.openxmlformats.org/officeDocument/2006/relationships/slideLayout" Target="../slideLayouts/slideLayout336.xml"/><Relationship Id="rId23" Type="http://schemas.openxmlformats.org/officeDocument/2006/relationships/slideLayout" Target="../slideLayouts/slideLayout344.xml"/><Relationship Id="rId28" Type="http://schemas.openxmlformats.org/officeDocument/2006/relationships/slideLayout" Target="../slideLayouts/slideLayout349.xml"/><Relationship Id="rId10" Type="http://schemas.openxmlformats.org/officeDocument/2006/relationships/slideLayout" Target="../slideLayouts/slideLayout331.xml"/><Relationship Id="rId19" Type="http://schemas.openxmlformats.org/officeDocument/2006/relationships/slideLayout" Target="../slideLayouts/slideLayout340.xml"/><Relationship Id="rId4" Type="http://schemas.openxmlformats.org/officeDocument/2006/relationships/slideLayout" Target="../slideLayouts/slideLayout325.xml"/><Relationship Id="rId9" Type="http://schemas.openxmlformats.org/officeDocument/2006/relationships/slideLayout" Target="../slideLayouts/slideLayout330.xml"/><Relationship Id="rId14" Type="http://schemas.openxmlformats.org/officeDocument/2006/relationships/slideLayout" Target="../slideLayouts/slideLayout335.xml"/><Relationship Id="rId22" Type="http://schemas.openxmlformats.org/officeDocument/2006/relationships/slideLayout" Target="../slideLayouts/slideLayout343.xml"/><Relationship Id="rId27" Type="http://schemas.openxmlformats.org/officeDocument/2006/relationships/slideLayout" Target="../slideLayouts/slideLayout3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3.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12.jpg"/><Relationship Id="rId2" Type="http://schemas.openxmlformats.org/officeDocument/2006/relationships/slideLayout" Target="../slideLayouts/slideLayout63.xml"/><Relationship Id="rId16" Type="http://schemas.openxmlformats.org/officeDocument/2006/relationships/theme" Target="../theme/theme4.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theme" Target="../theme/theme5.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image" Target="../media/image14.png"/><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26" Type="http://schemas.openxmlformats.org/officeDocument/2006/relationships/slideLayout" Target="../slideLayouts/slideLayout153.xml"/><Relationship Id="rId3" Type="http://schemas.openxmlformats.org/officeDocument/2006/relationships/slideLayout" Target="../slideLayouts/slideLayout130.xml"/><Relationship Id="rId21" Type="http://schemas.openxmlformats.org/officeDocument/2006/relationships/slideLayout" Target="../slideLayouts/slideLayout148.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5" Type="http://schemas.openxmlformats.org/officeDocument/2006/relationships/slideLayout" Target="../slideLayouts/slideLayout152.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0" Type="http://schemas.openxmlformats.org/officeDocument/2006/relationships/slideLayout" Target="../slideLayouts/slideLayout147.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24" Type="http://schemas.openxmlformats.org/officeDocument/2006/relationships/slideLayout" Target="../slideLayouts/slideLayout151.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23" Type="http://schemas.openxmlformats.org/officeDocument/2006/relationships/slideLayout" Target="../slideLayouts/slideLayout150.xml"/><Relationship Id="rId28" Type="http://schemas.openxmlformats.org/officeDocument/2006/relationships/image" Target="../media/image14.png"/><Relationship Id="rId10" Type="http://schemas.openxmlformats.org/officeDocument/2006/relationships/slideLayout" Target="../slideLayouts/slideLayout137.xml"/><Relationship Id="rId19" Type="http://schemas.openxmlformats.org/officeDocument/2006/relationships/slideLayout" Target="../slideLayouts/slideLayout146.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 Id="rId22" Type="http://schemas.openxmlformats.org/officeDocument/2006/relationships/slideLayout" Target="../slideLayouts/slideLayout149.xml"/><Relationship Id="rId27"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slideLayout" Target="../slideLayouts/slideLayout166.xml"/><Relationship Id="rId18" Type="http://schemas.openxmlformats.org/officeDocument/2006/relationships/slideLayout" Target="../slideLayouts/slideLayout171.xml"/><Relationship Id="rId26" Type="http://schemas.openxmlformats.org/officeDocument/2006/relationships/theme" Target="../theme/theme8.xml"/><Relationship Id="rId3" Type="http://schemas.openxmlformats.org/officeDocument/2006/relationships/slideLayout" Target="../slideLayouts/slideLayout156.xml"/><Relationship Id="rId21" Type="http://schemas.openxmlformats.org/officeDocument/2006/relationships/slideLayout" Target="../slideLayouts/slideLayout174.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slideLayout" Target="../slideLayouts/slideLayout170.xml"/><Relationship Id="rId25" Type="http://schemas.openxmlformats.org/officeDocument/2006/relationships/slideLayout" Target="../slideLayouts/slideLayout178.xml"/><Relationship Id="rId2" Type="http://schemas.openxmlformats.org/officeDocument/2006/relationships/slideLayout" Target="../slideLayouts/slideLayout155.xml"/><Relationship Id="rId16" Type="http://schemas.openxmlformats.org/officeDocument/2006/relationships/slideLayout" Target="../slideLayouts/slideLayout169.xml"/><Relationship Id="rId20" Type="http://schemas.openxmlformats.org/officeDocument/2006/relationships/slideLayout" Target="../slideLayouts/slideLayout173.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24" Type="http://schemas.openxmlformats.org/officeDocument/2006/relationships/slideLayout" Target="../slideLayouts/slideLayout177.xml"/><Relationship Id="rId5" Type="http://schemas.openxmlformats.org/officeDocument/2006/relationships/slideLayout" Target="../slideLayouts/slideLayout158.xml"/><Relationship Id="rId15" Type="http://schemas.openxmlformats.org/officeDocument/2006/relationships/slideLayout" Target="../slideLayouts/slideLayout168.xml"/><Relationship Id="rId23" Type="http://schemas.openxmlformats.org/officeDocument/2006/relationships/slideLayout" Target="../slideLayouts/slideLayout176.xml"/><Relationship Id="rId10" Type="http://schemas.openxmlformats.org/officeDocument/2006/relationships/slideLayout" Target="../slideLayouts/slideLayout163.xml"/><Relationship Id="rId19" Type="http://schemas.openxmlformats.org/officeDocument/2006/relationships/slideLayout" Target="../slideLayouts/slideLayout172.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 Id="rId22" Type="http://schemas.openxmlformats.org/officeDocument/2006/relationships/slideLayout" Target="../slideLayouts/slideLayout175.xml"/><Relationship Id="rId27" Type="http://schemas.openxmlformats.org/officeDocument/2006/relationships/image" Target="../media/image1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18" Type="http://schemas.openxmlformats.org/officeDocument/2006/relationships/slideLayout" Target="../slideLayouts/slideLayout196.xml"/><Relationship Id="rId26" Type="http://schemas.openxmlformats.org/officeDocument/2006/relationships/theme" Target="../theme/theme9.xml"/><Relationship Id="rId3" Type="http://schemas.openxmlformats.org/officeDocument/2006/relationships/slideLayout" Target="../slideLayouts/slideLayout181.xml"/><Relationship Id="rId21" Type="http://schemas.openxmlformats.org/officeDocument/2006/relationships/slideLayout" Target="../slideLayouts/slideLayout199.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17" Type="http://schemas.openxmlformats.org/officeDocument/2006/relationships/slideLayout" Target="../slideLayouts/slideLayout195.xml"/><Relationship Id="rId25" Type="http://schemas.openxmlformats.org/officeDocument/2006/relationships/slideLayout" Target="../slideLayouts/slideLayout203.xml"/><Relationship Id="rId2" Type="http://schemas.openxmlformats.org/officeDocument/2006/relationships/slideLayout" Target="../slideLayouts/slideLayout180.xml"/><Relationship Id="rId16" Type="http://schemas.openxmlformats.org/officeDocument/2006/relationships/slideLayout" Target="../slideLayouts/slideLayout194.xml"/><Relationship Id="rId20" Type="http://schemas.openxmlformats.org/officeDocument/2006/relationships/slideLayout" Target="../slideLayouts/slideLayout198.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24" Type="http://schemas.openxmlformats.org/officeDocument/2006/relationships/slideLayout" Target="../slideLayouts/slideLayout202.xml"/><Relationship Id="rId5" Type="http://schemas.openxmlformats.org/officeDocument/2006/relationships/slideLayout" Target="../slideLayouts/slideLayout183.xml"/><Relationship Id="rId15" Type="http://schemas.openxmlformats.org/officeDocument/2006/relationships/slideLayout" Target="../slideLayouts/slideLayout193.xml"/><Relationship Id="rId23" Type="http://schemas.openxmlformats.org/officeDocument/2006/relationships/slideLayout" Target="../slideLayouts/slideLayout201.xml"/><Relationship Id="rId10" Type="http://schemas.openxmlformats.org/officeDocument/2006/relationships/slideLayout" Target="../slideLayouts/slideLayout188.xml"/><Relationship Id="rId19" Type="http://schemas.openxmlformats.org/officeDocument/2006/relationships/slideLayout" Target="../slideLayouts/slideLayout197.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 Id="rId22" Type="http://schemas.openxmlformats.org/officeDocument/2006/relationships/slideLayout" Target="../slideLayouts/slideLayout200.xml"/><Relationship Id="rId27"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986" y="289254"/>
            <a:ext cx="11435819" cy="413476"/>
          </a:xfrm>
          <a:prstGeom prst="rect">
            <a:avLst/>
          </a:prstGeom>
        </p:spPr>
        <p:txBody>
          <a:bodyPr vert="horz" lIns="0" tIns="0" rIns="0" bIns="0" rtlCol="0" anchor="ctr">
            <a:noAutofit/>
          </a:bodyPr>
          <a:lstStyle/>
          <a:p>
            <a:r>
              <a:rPr lang="en-US" dirty="0"/>
              <a:t>Add title</a:t>
            </a:r>
            <a:endParaRPr lang="en-ZA" dirty="0"/>
          </a:p>
        </p:txBody>
      </p:sp>
    </p:spTree>
    <p:extLst>
      <p:ext uri="{BB962C8B-B14F-4D97-AF65-F5344CB8AC3E}">
        <p14:creationId xmlns:p14="http://schemas.microsoft.com/office/powerpoint/2010/main" val="347660986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6" r:id="rId20"/>
    <p:sldLayoutId id="2147483727" r:id="rId21"/>
    <p:sldLayoutId id="2147483728" r:id="rId22"/>
    <p:sldLayoutId id="2147483729" r:id="rId23"/>
    <p:sldLayoutId id="2147483730" r:id="rId24"/>
    <p:sldLayoutId id="2147483731" r:id="rId25"/>
    <p:sldLayoutId id="2147484256" r:id="rId26"/>
    <p:sldLayoutId id="2147484258" r:id="rId27"/>
    <p:sldLayoutId id="2147484270" r:id="rId28"/>
    <p:sldLayoutId id="2147484276" r:id="rId29"/>
  </p:sldLayoutIdLst>
  <p:hf hdr="0" ftr="0" dt="0"/>
  <p:txStyles>
    <p:title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p:titleStyle>
    <p:bodyStyle>
      <a:lvl1pPr marL="268288" indent="-268288" algn="l" defTabSz="1023984"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23984" rtl="0" eaLnBrk="1" latinLnBrk="0" hangingPunct="1">
        <a:defRPr sz="2100" kern="1200">
          <a:solidFill>
            <a:schemeClr val="tx1"/>
          </a:solidFill>
          <a:latin typeface="+mn-lt"/>
          <a:ea typeface="+mn-ea"/>
          <a:cs typeface="+mn-cs"/>
        </a:defRPr>
      </a:lvl1pPr>
      <a:lvl2pPr marL="511992" algn="l" defTabSz="1023984" rtl="0" eaLnBrk="1" latinLnBrk="0" hangingPunct="1">
        <a:defRPr sz="2100" kern="1200">
          <a:solidFill>
            <a:schemeClr val="tx1"/>
          </a:solidFill>
          <a:latin typeface="+mn-lt"/>
          <a:ea typeface="+mn-ea"/>
          <a:cs typeface="+mn-cs"/>
        </a:defRPr>
      </a:lvl2pPr>
      <a:lvl3pPr marL="1023984" algn="l" defTabSz="1023984" rtl="0" eaLnBrk="1" latinLnBrk="0" hangingPunct="1">
        <a:defRPr sz="2100" kern="1200">
          <a:solidFill>
            <a:schemeClr val="tx1"/>
          </a:solidFill>
          <a:latin typeface="+mn-lt"/>
          <a:ea typeface="+mn-ea"/>
          <a:cs typeface="+mn-cs"/>
        </a:defRPr>
      </a:lvl3pPr>
      <a:lvl4pPr marL="1535977" algn="l" defTabSz="1023984" rtl="0" eaLnBrk="1" latinLnBrk="0" hangingPunct="1">
        <a:defRPr sz="2100" kern="1200">
          <a:solidFill>
            <a:schemeClr val="tx1"/>
          </a:solidFill>
          <a:latin typeface="+mn-lt"/>
          <a:ea typeface="+mn-ea"/>
          <a:cs typeface="+mn-cs"/>
        </a:defRPr>
      </a:lvl4pPr>
      <a:lvl5pPr marL="2047969" algn="l" defTabSz="1023984" rtl="0" eaLnBrk="1" latinLnBrk="0" hangingPunct="1">
        <a:defRPr sz="2100" kern="1200">
          <a:solidFill>
            <a:schemeClr val="tx1"/>
          </a:solidFill>
          <a:latin typeface="+mn-lt"/>
          <a:ea typeface="+mn-ea"/>
          <a:cs typeface="+mn-cs"/>
        </a:defRPr>
      </a:lvl5pPr>
      <a:lvl6pPr marL="2559961" algn="l" defTabSz="1023984" rtl="0" eaLnBrk="1" latinLnBrk="0" hangingPunct="1">
        <a:defRPr sz="2100" kern="1200">
          <a:solidFill>
            <a:schemeClr val="tx1"/>
          </a:solidFill>
          <a:latin typeface="+mn-lt"/>
          <a:ea typeface="+mn-ea"/>
          <a:cs typeface="+mn-cs"/>
        </a:defRPr>
      </a:lvl6pPr>
      <a:lvl7pPr marL="3071953" algn="l" defTabSz="1023984" rtl="0" eaLnBrk="1" latinLnBrk="0" hangingPunct="1">
        <a:defRPr sz="2100" kern="1200">
          <a:solidFill>
            <a:schemeClr val="tx1"/>
          </a:solidFill>
          <a:latin typeface="+mn-lt"/>
          <a:ea typeface="+mn-ea"/>
          <a:cs typeface="+mn-cs"/>
        </a:defRPr>
      </a:lvl7pPr>
      <a:lvl8pPr marL="3583945" algn="l" defTabSz="1023984" rtl="0" eaLnBrk="1" latinLnBrk="0" hangingPunct="1">
        <a:defRPr sz="2100" kern="1200">
          <a:solidFill>
            <a:schemeClr val="tx1"/>
          </a:solidFill>
          <a:latin typeface="+mn-lt"/>
          <a:ea typeface="+mn-ea"/>
          <a:cs typeface="+mn-cs"/>
        </a:defRPr>
      </a:lvl8pPr>
      <a:lvl9pPr marL="4095937" algn="l" defTabSz="1023984"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57">
          <p15:clr>
            <a:srgbClr val="F26B43"/>
          </p15:clr>
        </p15:guide>
        <p15:guide id="2" pos="230">
          <p15:clr>
            <a:srgbClr val="F26B43"/>
          </p15:clr>
        </p15:guide>
        <p15:guide id="3" orient="horz" pos="663">
          <p15:clr>
            <a:srgbClr val="F26B43"/>
          </p15:clr>
        </p15:guide>
        <p15:guide id="4" pos="7439">
          <p15:clr>
            <a:srgbClr val="F26B43"/>
          </p15:clr>
        </p15:guide>
        <p15:guide id="5" orient="horz" pos="368">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7" cstate="print">
            <a:extLst>
              <a:ext uri="{28A0092B-C50C-407E-A947-70E740481C1C}">
                <a14:useLocalDpi xmlns:a14="http://schemas.microsoft.com/office/drawing/2010/main" val="0"/>
              </a:ext>
            </a:extLst>
          </a:blip>
          <a:srcRect l="2264" t="84306" b="2777"/>
          <a:stretch/>
        </p:blipFill>
        <p:spPr>
          <a:xfrm>
            <a:off x="257177" y="5998866"/>
            <a:ext cx="11925298" cy="886518"/>
          </a:xfrm>
          <a:prstGeom prst="rect">
            <a:avLst/>
          </a:prstGeom>
        </p:spPr>
      </p:pic>
      <p:sp>
        <p:nvSpPr>
          <p:cNvPr id="2" name="Title Placeholder 1"/>
          <p:cNvSpPr>
            <a:spLocks noGrp="1"/>
          </p:cNvSpPr>
          <p:nvPr>
            <p:ph type="title"/>
          </p:nvPr>
        </p:nvSpPr>
        <p:spPr>
          <a:xfrm>
            <a:off x="365986" y="289254"/>
            <a:ext cx="11435819" cy="413476"/>
          </a:xfrm>
          <a:prstGeom prst="rect">
            <a:avLst/>
          </a:prstGeom>
        </p:spPr>
        <p:txBody>
          <a:bodyPr vert="horz" lIns="0" tIns="0" rIns="0" bIns="0" rtlCol="0" anchor="ctr">
            <a:noAutofit/>
          </a:bodyPr>
          <a:lstStyle/>
          <a:p>
            <a:r>
              <a:rPr lang="en-US" dirty="0"/>
              <a:t>Add title</a:t>
            </a:r>
            <a:endParaRPr lang="en-ZA" dirty="0"/>
          </a:p>
        </p:txBody>
      </p:sp>
      <p:sp>
        <p:nvSpPr>
          <p:cNvPr id="11" name="TextBox 10"/>
          <p:cNvSpPr txBox="1"/>
          <p:nvPr userDrawn="1"/>
        </p:nvSpPr>
        <p:spPr>
          <a:xfrm>
            <a:off x="508002" y="6242831"/>
            <a:ext cx="9922934" cy="138499"/>
          </a:xfrm>
          <a:prstGeom prst="rect">
            <a:avLst/>
          </a:prstGeom>
          <a:noFill/>
        </p:spPr>
        <p:txBody>
          <a:bodyPr wrap="square" lIns="0" tIns="0" rIns="0" bIns="0" rtlCol="0">
            <a:spAutoFit/>
          </a:bodyPr>
          <a:lstStyle/>
          <a:p>
            <a:r>
              <a:rPr lang="en-ZA" sz="899" dirty="0">
                <a:solidFill>
                  <a:srgbClr val="0083C2"/>
                </a:solidFill>
              </a:rPr>
              <a:t>Durban June 2016</a:t>
            </a:r>
          </a:p>
        </p:txBody>
      </p:sp>
    </p:spTree>
    <p:extLst>
      <p:ext uri="{BB962C8B-B14F-4D97-AF65-F5344CB8AC3E}">
        <p14:creationId xmlns:p14="http://schemas.microsoft.com/office/powerpoint/2010/main" val="3285030862"/>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 id="2147483968" r:id="rId18"/>
    <p:sldLayoutId id="2147483969" r:id="rId19"/>
    <p:sldLayoutId id="2147483970" r:id="rId20"/>
    <p:sldLayoutId id="2147483971" r:id="rId21"/>
    <p:sldLayoutId id="2147483972" r:id="rId22"/>
    <p:sldLayoutId id="2147483973" r:id="rId23"/>
    <p:sldLayoutId id="2147483974" r:id="rId24"/>
    <p:sldLayoutId id="2147483975" r:id="rId25"/>
  </p:sldLayoutIdLst>
  <p:hf hdr="0" ftr="0" dt="0"/>
  <p:txStyles>
    <p:titleStyle>
      <a:lvl1pPr algn="l" defTabSz="1023165" rtl="0" eaLnBrk="1" latinLnBrk="0" hangingPunct="1">
        <a:lnSpc>
          <a:spcPct val="90000"/>
        </a:lnSpc>
        <a:spcBef>
          <a:spcPct val="0"/>
        </a:spcBef>
        <a:buNone/>
        <a:defRPr sz="2398" b="1" kern="1200" baseline="0">
          <a:solidFill>
            <a:schemeClr val="bg2"/>
          </a:solidFill>
          <a:latin typeface="+mn-lt"/>
          <a:ea typeface="+mj-ea"/>
          <a:cs typeface="Calibri" panose="020F0502020204030204" pitchFamily="34" charset="0"/>
        </a:defRPr>
      </a:lvl1pPr>
    </p:titleStyle>
    <p:bodyStyle>
      <a:lvl1pPr marL="268073" indent="-268073" algn="l" defTabSz="1023165" rtl="0" eaLnBrk="1" latinLnBrk="0" hangingPunct="1">
        <a:spcBef>
          <a:spcPct val="20000"/>
        </a:spcBef>
        <a:buFont typeface="Arial" pitchFamily="34" charset="0"/>
        <a:buChar char="•"/>
        <a:defRPr sz="1998" kern="1200">
          <a:solidFill>
            <a:schemeClr val="tx1"/>
          </a:solidFill>
          <a:latin typeface="Arial" pitchFamily="34" charset="0"/>
          <a:ea typeface="+mn-ea"/>
          <a:cs typeface="Arial" pitchFamily="34" charset="0"/>
        </a:defRPr>
      </a:lvl1pPr>
      <a:lvl2pPr marL="536146" indent="-268073" algn="l" defTabSz="1023165" rtl="0" eaLnBrk="1" latinLnBrk="0" hangingPunct="1">
        <a:spcBef>
          <a:spcPct val="20000"/>
        </a:spcBef>
        <a:buFont typeface="Arial" pitchFamily="34" charset="0"/>
        <a:buChar char="–"/>
        <a:defRPr sz="1799" kern="1200">
          <a:solidFill>
            <a:schemeClr val="tx1"/>
          </a:solidFill>
          <a:latin typeface="Arial" pitchFamily="34" charset="0"/>
          <a:ea typeface="+mn-ea"/>
          <a:cs typeface="Arial" pitchFamily="34" charset="0"/>
        </a:defRPr>
      </a:lvl2pPr>
      <a:lvl3pPr marL="893048" indent="-268073" algn="l" defTabSz="1023165" rtl="0" eaLnBrk="1" latinLnBrk="0" hangingPunct="1">
        <a:spcBef>
          <a:spcPct val="20000"/>
        </a:spcBef>
        <a:buFont typeface="Arial" pitchFamily="34" charset="0"/>
        <a:buChar char="•"/>
        <a:defRPr sz="1599" kern="1200">
          <a:solidFill>
            <a:schemeClr val="tx1"/>
          </a:solidFill>
          <a:latin typeface="Arial" pitchFamily="34" charset="0"/>
          <a:ea typeface="+mn-ea"/>
          <a:cs typeface="Arial" pitchFamily="34" charset="0"/>
        </a:defRPr>
      </a:lvl3pPr>
      <a:lvl4pPr marL="1162707" indent="-269659" algn="l" defTabSz="1023165" rtl="0" eaLnBrk="1" latinLnBrk="0" hangingPunct="1">
        <a:spcBef>
          <a:spcPct val="20000"/>
        </a:spcBef>
        <a:buFont typeface="Arial" pitchFamily="34" charset="0"/>
        <a:buChar char="–"/>
        <a:defRPr sz="1799" kern="1200">
          <a:solidFill>
            <a:schemeClr val="tx1"/>
          </a:solidFill>
          <a:latin typeface="Arial" pitchFamily="34" charset="0"/>
          <a:ea typeface="+mn-ea"/>
          <a:cs typeface="Arial" pitchFamily="34" charset="0"/>
        </a:defRPr>
      </a:lvl4pPr>
      <a:lvl5pPr marL="1430779" indent="-268073" algn="l" defTabSz="1023165" rtl="0" eaLnBrk="1" latinLnBrk="0" hangingPunct="1">
        <a:spcBef>
          <a:spcPct val="20000"/>
        </a:spcBef>
        <a:buFont typeface="Arial" pitchFamily="34" charset="0"/>
        <a:buChar char="»"/>
        <a:defRPr sz="1599" kern="1200">
          <a:solidFill>
            <a:schemeClr val="tx1"/>
          </a:solidFill>
          <a:latin typeface="Arial" pitchFamily="34" charset="0"/>
          <a:ea typeface="+mn-ea"/>
          <a:cs typeface="Arial" pitchFamily="34" charset="0"/>
        </a:defRPr>
      </a:lvl5pPr>
      <a:lvl6pPr marL="2813704" indent="-255791" algn="l" defTabSz="1023165" rtl="0" eaLnBrk="1" latinLnBrk="0" hangingPunct="1">
        <a:spcBef>
          <a:spcPct val="20000"/>
        </a:spcBef>
        <a:buFont typeface="Arial" pitchFamily="34" charset="0"/>
        <a:buChar char="•"/>
        <a:defRPr sz="2198" kern="1200">
          <a:solidFill>
            <a:schemeClr val="tx1"/>
          </a:solidFill>
          <a:latin typeface="+mn-lt"/>
          <a:ea typeface="+mn-ea"/>
          <a:cs typeface="+mn-cs"/>
        </a:defRPr>
      </a:lvl6pPr>
      <a:lvl7pPr marL="3325287" indent="-255791" algn="l" defTabSz="1023165" rtl="0" eaLnBrk="1" latinLnBrk="0" hangingPunct="1">
        <a:spcBef>
          <a:spcPct val="20000"/>
        </a:spcBef>
        <a:buFont typeface="Arial" pitchFamily="34" charset="0"/>
        <a:buChar char="•"/>
        <a:defRPr sz="2198" kern="1200">
          <a:solidFill>
            <a:schemeClr val="tx1"/>
          </a:solidFill>
          <a:latin typeface="+mn-lt"/>
          <a:ea typeface="+mn-ea"/>
          <a:cs typeface="+mn-cs"/>
        </a:defRPr>
      </a:lvl7pPr>
      <a:lvl8pPr marL="3836869" indent="-255791" algn="l" defTabSz="1023165" rtl="0" eaLnBrk="1" latinLnBrk="0" hangingPunct="1">
        <a:spcBef>
          <a:spcPct val="20000"/>
        </a:spcBef>
        <a:buFont typeface="Arial" pitchFamily="34" charset="0"/>
        <a:buChar char="•"/>
        <a:defRPr sz="2198" kern="1200">
          <a:solidFill>
            <a:schemeClr val="tx1"/>
          </a:solidFill>
          <a:latin typeface="+mn-lt"/>
          <a:ea typeface="+mn-ea"/>
          <a:cs typeface="+mn-cs"/>
        </a:defRPr>
      </a:lvl8pPr>
      <a:lvl9pPr marL="4348451" indent="-255791" algn="l" defTabSz="1023165" rtl="0" eaLnBrk="1" latinLnBrk="0" hangingPunct="1">
        <a:spcBef>
          <a:spcPct val="20000"/>
        </a:spcBef>
        <a:buFont typeface="Arial" pitchFamily="34" charset="0"/>
        <a:buChar char="•"/>
        <a:defRPr sz="2198" kern="1200">
          <a:solidFill>
            <a:schemeClr val="tx1"/>
          </a:solidFill>
          <a:latin typeface="+mn-lt"/>
          <a:ea typeface="+mn-ea"/>
          <a:cs typeface="+mn-cs"/>
        </a:defRPr>
      </a:lvl9pPr>
    </p:bodyStyle>
    <p:otherStyle>
      <a:defPPr>
        <a:defRPr lang="en-US"/>
      </a:defPPr>
      <a:lvl1pPr marL="0" algn="l" defTabSz="1023165" rtl="0" eaLnBrk="1" latinLnBrk="0" hangingPunct="1">
        <a:defRPr sz="2098" kern="1200">
          <a:solidFill>
            <a:schemeClr val="tx1"/>
          </a:solidFill>
          <a:latin typeface="+mn-lt"/>
          <a:ea typeface="+mn-ea"/>
          <a:cs typeface="+mn-cs"/>
        </a:defRPr>
      </a:lvl1pPr>
      <a:lvl2pPr marL="511582" algn="l" defTabSz="1023165" rtl="0" eaLnBrk="1" latinLnBrk="0" hangingPunct="1">
        <a:defRPr sz="2098" kern="1200">
          <a:solidFill>
            <a:schemeClr val="tx1"/>
          </a:solidFill>
          <a:latin typeface="+mn-lt"/>
          <a:ea typeface="+mn-ea"/>
          <a:cs typeface="+mn-cs"/>
        </a:defRPr>
      </a:lvl2pPr>
      <a:lvl3pPr marL="1023165" algn="l" defTabSz="1023165" rtl="0" eaLnBrk="1" latinLnBrk="0" hangingPunct="1">
        <a:defRPr sz="2098" kern="1200">
          <a:solidFill>
            <a:schemeClr val="tx1"/>
          </a:solidFill>
          <a:latin typeface="+mn-lt"/>
          <a:ea typeface="+mn-ea"/>
          <a:cs typeface="+mn-cs"/>
        </a:defRPr>
      </a:lvl3pPr>
      <a:lvl4pPr marL="1534748" algn="l" defTabSz="1023165" rtl="0" eaLnBrk="1" latinLnBrk="0" hangingPunct="1">
        <a:defRPr sz="2098" kern="1200">
          <a:solidFill>
            <a:schemeClr val="tx1"/>
          </a:solidFill>
          <a:latin typeface="+mn-lt"/>
          <a:ea typeface="+mn-ea"/>
          <a:cs typeface="+mn-cs"/>
        </a:defRPr>
      </a:lvl4pPr>
      <a:lvl5pPr marL="2046331" algn="l" defTabSz="1023165" rtl="0" eaLnBrk="1" latinLnBrk="0" hangingPunct="1">
        <a:defRPr sz="2098" kern="1200">
          <a:solidFill>
            <a:schemeClr val="tx1"/>
          </a:solidFill>
          <a:latin typeface="+mn-lt"/>
          <a:ea typeface="+mn-ea"/>
          <a:cs typeface="+mn-cs"/>
        </a:defRPr>
      </a:lvl5pPr>
      <a:lvl6pPr marL="2557913" algn="l" defTabSz="1023165" rtl="0" eaLnBrk="1" latinLnBrk="0" hangingPunct="1">
        <a:defRPr sz="2098" kern="1200">
          <a:solidFill>
            <a:schemeClr val="tx1"/>
          </a:solidFill>
          <a:latin typeface="+mn-lt"/>
          <a:ea typeface="+mn-ea"/>
          <a:cs typeface="+mn-cs"/>
        </a:defRPr>
      </a:lvl6pPr>
      <a:lvl7pPr marL="3069495" algn="l" defTabSz="1023165" rtl="0" eaLnBrk="1" latinLnBrk="0" hangingPunct="1">
        <a:defRPr sz="2098" kern="1200">
          <a:solidFill>
            <a:schemeClr val="tx1"/>
          </a:solidFill>
          <a:latin typeface="+mn-lt"/>
          <a:ea typeface="+mn-ea"/>
          <a:cs typeface="+mn-cs"/>
        </a:defRPr>
      </a:lvl7pPr>
      <a:lvl8pPr marL="3581078" algn="l" defTabSz="1023165" rtl="0" eaLnBrk="1" latinLnBrk="0" hangingPunct="1">
        <a:defRPr sz="2098" kern="1200">
          <a:solidFill>
            <a:schemeClr val="tx1"/>
          </a:solidFill>
          <a:latin typeface="+mn-lt"/>
          <a:ea typeface="+mn-ea"/>
          <a:cs typeface="+mn-cs"/>
        </a:defRPr>
      </a:lvl8pPr>
      <a:lvl9pPr marL="4092660" algn="l" defTabSz="1023165" rtl="0" eaLnBrk="1" latinLnBrk="0" hangingPunct="1">
        <a:defRPr sz="209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57">
          <p15:clr>
            <a:srgbClr val="F26B43"/>
          </p15:clr>
        </p15:guide>
        <p15:guide id="2" pos="230">
          <p15:clr>
            <a:srgbClr val="F26B43"/>
          </p15:clr>
        </p15:guide>
        <p15:guide id="3" orient="horz" pos="663">
          <p15:clr>
            <a:srgbClr val="F26B43"/>
          </p15:clr>
        </p15:guide>
        <p15:guide id="4" pos="7439">
          <p15:clr>
            <a:srgbClr val="F26B43"/>
          </p15:clr>
        </p15:guide>
        <p15:guide id="5" orient="horz" pos="36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8" cstate="print">
            <a:extLst>
              <a:ext uri="{28A0092B-C50C-407E-A947-70E740481C1C}">
                <a14:useLocalDpi xmlns:a14="http://schemas.microsoft.com/office/drawing/2010/main" val="0"/>
              </a:ext>
            </a:extLst>
          </a:blip>
          <a:srcRect l="2264" t="84306" b="2777"/>
          <a:stretch/>
        </p:blipFill>
        <p:spPr>
          <a:xfrm>
            <a:off x="257177" y="5876233"/>
            <a:ext cx="11925299" cy="886518"/>
          </a:xfrm>
          <a:prstGeom prst="rect">
            <a:avLst/>
          </a:prstGeom>
        </p:spPr>
      </p:pic>
      <p:sp>
        <p:nvSpPr>
          <p:cNvPr id="2" name="Title Placeholder 1"/>
          <p:cNvSpPr>
            <a:spLocks noGrp="1"/>
          </p:cNvSpPr>
          <p:nvPr>
            <p:ph type="title"/>
          </p:nvPr>
        </p:nvSpPr>
        <p:spPr>
          <a:xfrm>
            <a:off x="365986" y="289254"/>
            <a:ext cx="11435819" cy="413476"/>
          </a:xfrm>
          <a:prstGeom prst="rect">
            <a:avLst/>
          </a:prstGeom>
        </p:spPr>
        <p:txBody>
          <a:bodyPr vert="horz" lIns="0" tIns="0" rIns="0" bIns="0" rtlCol="0" anchor="ctr">
            <a:noAutofit/>
          </a:bodyPr>
          <a:lstStyle/>
          <a:p>
            <a:r>
              <a:rPr lang="en-US" dirty="0"/>
              <a:t>Add title</a:t>
            </a:r>
            <a:endParaRPr lang="en-ZA" dirty="0"/>
          </a:p>
        </p:txBody>
      </p:sp>
      <p:sp>
        <p:nvSpPr>
          <p:cNvPr id="11" name="TextBox 10"/>
          <p:cNvSpPr txBox="1"/>
          <p:nvPr/>
        </p:nvSpPr>
        <p:spPr>
          <a:xfrm>
            <a:off x="508004" y="6134132"/>
            <a:ext cx="9922933" cy="138499"/>
          </a:xfrm>
          <a:prstGeom prst="rect">
            <a:avLst/>
          </a:prstGeom>
          <a:noFill/>
        </p:spPr>
        <p:txBody>
          <a:bodyPr wrap="square" lIns="0" tIns="0" rIns="0" bIns="0" rtlCol="0">
            <a:spAutoFit/>
          </a:bodyPr>
          <a:lstStyle/>
          <a:p>
            <a:r>
              <a:rPr lang="en-ZA" sz="900" dirty="0">
                <a:solidFill>
                  <a:srgbClr val="0083C2"/>
                </a:solidFill>
              </a:rPr>
              <a:t>QED June 2016</a:t>
            </a:r>
          </a:p>
        </p:txBody>
      </p:sp>
    </p:spTree>
    <p:extLst>
      <p:ext uri="{BB962C8B-B14F-4D97-AF65-F5344CB8AC3E}">
        <p14:creationId xmlns:p14="http://schemas.microsoft.com/office/powerpoint/2010/main" val="2713836541"/>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 id="2147484142" r:id="rId15"/>
    <p:sldLayoutId id="2147484143" r:id="rId16"/>
    <p:sldLayoutId id="2147484144" r:id="rId17"/>
    <p:sldLayoutId id="2147484145" r:id="rId18"/>
    <p:sldLayoutId id="2147484146" r:id="rId19"/>
    <p:sldLayoutId id="2147484147" r:id="rId20"/>
    <p:sldLayoutId id="2147484148" r:id="rId21"/>
    <p:sldLayoutId id="2147484149" r:id="rId22"/>
    <p:sldLayoutId id="2147484150" r:id="rId23"/>
    <p:sldLayoutId id="2147484151" r:id="rId24"/>
    <p:sldLayoutId id="2147484152" r:id="rId25"/>
    <p:sldLayoutId id="2147484153" r:id="rId26"/>
  </p:sldLayoutIdLst>
  <p:hf hdr="0" ftr="0" dt="0"/>
  <p:txStyles>
    <p:title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p:titleStyle>
    <p:bodyStyle>
      <a:lvl1pPr marL="268288" indent="-268288" algn="l" defTabSz="1023984"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23984" rtl="0" eaLnBrk="1" latinLnBrk="0" hangingPunct="1">
        <a:defRPr sz="2100" kern="1200">
          <a:solidFill>
            <a:schemeClr val="tx1"/>
          </a:solidFill>
          <a:latin typeface="+mn-lt"/>
          <a:ea typeface="+mn-ea"/>
          <a:cs typeface="+mn-cs"/>
        </a:defRPr>
      </a:lvl1pPr>
      <a:lvl2pPr marL="511992" algn="l" defTabSz="1023984" rtl="0" eaLnBrk="1" latinLnBrk="0" hangingPunct="1">
        <a:defRPr sz="2100" kern="1200">
          <a:solidFill>
            <a:schemeClr val="tx1"/>
          </a:solidFill>
          <a:latin typeface="+mn-lt"/>
          <a:ea typeface="+mn-ea"/>
          <a:cs typeface="+mn-cs"/>
        </a:defRPr>
      </a:lvl2pPr>
      <a:lvl3pPr marL="1023984" algn="l" defTabSz="1023984" rtl="0" eaLnBrk="1" latinLnBrk="0" hangingPunct="1">
        <a:defRPr sz="2100" kern="1200">
          <a:solidFill>
            <a:schemeClr val="tx1"/>
          </a:solidFill>
          <a:latin typeface="+mn-lt"/>
          <a:ea typeface="+mn-ea"/>
          <a:cs typeface="+mn-cs"/>
        </a:defRPr>
      </a:lvl3pPr>
      <a:lvl4pPr marL="1535977" algn="l" defTabSz="1023984" rtl="0" eaLnBrk="1" latinLnBrk="0" hangingPunct="1">
        <a:defRPr sz="2100" kern="1200">
          <a:solidFill>
            <a:schemeClr val="tx1"/>
          </a:solidFill>
          <a:latin typeface="+mn-lt"/>
          <a:ea typeface="+mn-ea"/>
          <a:cs typeface="+mn-cs"/>
        </a:defRPr>
      </a:lvl4pPr>
      <a:lvl5pPr marL="2047969" algn="l" defTabSz="1023984" rtl="0" eaLnBrk="1" latinLnBrk="0" hangingPunct="1">
        <a:defRPr sz="2100" kern="1200">
          <a:solidFill>
            <a:schemeClr val="tx1"/>
          </a:solidFill>
          <a:latin typeface="+mn-lt"/>
          <a:ea typeface="+mn-ea"/>
          <a:cs typeface="+mn-cs"/>
        </a:defRPr>
      </a:lvl5pPr>
      <a:lvl6pPr marL="2559961" algn="l" defTabSz="1023984" rtl="0" eaLnBrk="1" latinLnBrk="0" hangingPunct="1">
        <a:defRPr sz="2100" kern="1200">
          <a:solidFill>
            <a:schemeClr val="tx1"/>
          </a:solidFill>
          <a:latin typeface="+mn-lt"/>
          <a:ea typeface="+mn-ea"/>
          <a:cs typeface="+mn-cs"/>
        </a:defRPr>
      </a:lvl6pPr>
      <a:lvl7pPr marL="3071953" algn="l" defTabSz="1023984" rtl="0" eaLnBrk="1" latinLnBrk="0" hangingPunct="1">
        <a:defRPr sz="2100" kern="1200">
          <a:solidFill>
            <a:schemeClr val="tx1"/>
          </a:solidFill>
          <a:latin typeface="+mn-lt"/>
          <a:ea typeface="+mn-ea"/>
          <a:cs typeface="+mn-cs"/>
        </a:defRPr>
      </a:lvl7pPr>
      <a:lvl8pPr marL="3583945" algn="l" defTabSz="1023984" rtl="0" eaLnBrk="1" latinLnBrk="0" hangingPunct="1">
        <a:defRPr sz="2100" kern="1200">
          <a:solidFill>
            <a:schemeClr val="tx1"/>
          </a:solidFill>
          <a:latin typeface="+mn-lt"/>
          <a:ea typeface="+mn-ea"/>
          <a:cs typeface="+mn-cs"/>
        </a:defRPr>
      </a:lvl8pPr>
      <a:lvl9pPr marL="4095937" algn="l" defTabSz="1023984"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57">
          <p15:clr>
            <a:srgbClr val="F26B43"/>
          </p15:clr>
        </p15:guide>
        <p15:guide id="2" pos="230">
          <p15:clr>
            <a:srgbClr val="F26B43"/>
          </p15:clr>
        </p15:guide>
        <p15:guide id="3" orient="horz" pos="663">
          <p15:clr>
            <a:srgbClr val="F26B43"/>
          </p15:clr>
        </p15:guide>
        <p15:guide id="4" pos="7439">
          <p15:clr>
            <a:srgbClr val="F26B43"/>
          </p15:clr>
        </p15:guide>
        <p15:guide id="5" orient="horz" pos="36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2"/>
            </p:custDataLst>
            <p:extLst/>
          </p:nvPr>
        </p:nvGraphicFramePr>
        <p:xfrm>
          <a:off x="1589" y="1593"/>
          <a:ext cx="1587" cy="1587"/>
        </p:xfrm>
        <a:graphic>
          <a:graphicData uri="http://schemas.openxmlformats.org/presentationml/2006/ole">
            <mc:AlternateContent xmlns:mc="http://schemas.openxmlformats.org/markup-compatibility/2006">
              <mc:Choice xmlns:v="urn:schemas-microsoft-com:vml" Requires="v">
                <p:oleObj spid="_x0000_s2117" name="think-cell Slide" r:id="rId33" imgW="270" imgH="270" progId="TCLayout.ActiveDocument.1">
                  <p:embed/>
                </p:oleObj>
              </mc:Choice>
              <mc:Fallback>
                <p:oleObj name="think-cell Slide" r:id="rId33" imgW="270" imgH="270" progId="TCLayout.ActiveDocument.1">
                  <p:embed/>
                  <p:pic>
                    <p:nvPicPr>
                      <p:cNvPr id="4" name="Object 3" hidden="1"/>
                      <p:cNvPicPr/>
                      <p:nvPr/>
                    </p:nvPicPr>
                    <p:blipFill>
                      <a:blip r:embed="rId34"/>
                      <a:stretch>
                        <a:fillRect/>
                      </a:stretch>
                    </p:blipFill>
                    <p:spPr>
                      <a:xfrm>
                        <a:off x="1589" y="1593"/>
                        <a:ext cx="1587" cy="1587"/>
                      </a:xfrm>
                      <a:prstGeom prst="rect">
                        <a:avLst/>
                      </a:prstGeom>
                    </p:spPr>
                  </p:pic>
                </p:oleObj>
              </mc:Fallback>
            </mc:AlternateContent>
          </a:graphicData>
        </a:graphic>
      </p:graphicFrame>
      <p:pic>
        <p:nvPicPr>
          <p:cNvPr id="3" name="Picture 2"/>
          <p:cNvPicPr>
            <a:picLocks noChangeAspect="1"/>
          </p:cNvPicPr>
          <p:nvPr userDrawn="1"/>
        </p:nvPicPr>
        <p:blipFill rotWithShape="1">
          <a:blip r:embed="rId35" cstate="print">
            <a:extLst>
              <a:ext uri="{28A0092B-C50C-407E-A947-70E740481C1C}">
                <a14:useLocalDpi xmlns:a14="http://schemas.microsoft.com/office/drawing/2010/main" val="0"/>
              </a:ext>
            </a:extLst>
          </a:blip>
          <a:srcRect l="2264" t="84306" b="2777"/>
          <a:stretch/>
        </p:blipFill>
        <p:spPr>
          <a:xfrm>
            <a:off x="257177" y="5876233"/>
            <a:ext cx="11925299" cy="886518"/>
          </a:xfrm>
          <a:prstGeom prst="rect">
            <a:avLst/>
          </a:prstGeom>
        </p:spPr>
      </p:pic>
      <p:sp>
        <p:nvSpPr>
          <p:cNvPr id="2" name="Title Placeholder 1"/>
          <p:cNvSpPr>
            <a:spLocks noGrp="1"/>
          </p:cNvSpPr>
          <p:nvPr>
            <p:ph type="title"/>
          </p:nvPr>
        </p:nvSpPr>
        <p:spPr>
          <a:xfrm>
            <a:off x="365987" y="289254"/>
            <a:ext cx="11435819" cy="413476"/>
          </a:xfrm>
          <a:prstGeom prst="rect">
            <a:avLst/>
          </a:prstGeom>
        </p:spPr>
        <p:txBody>
          <a:bodyPr vert="horz" lIns="0" tIns="0" rIns="0" bIns="0" rtlCol="0" anchor="ctr">
            <a:noAutofit/>
          </a:bodyPr>
          <a:lstStyle/>
          <a:p>
            <a:r>
              <a:rPr lang="en-US" dirty="0"/>
              <a:t>Add title</a:t>
            </a:r>
            <a:endParaRPr lang="en-ZA" dirty="0"/>
          </a:p>
        </p:txBody>
      </p:sp>
      <p:sp>
        <p:nvSpPr>
          <p:cNvPr id="11" name="TextBox 10"/>
          <p:cNvSpPr txBox="1"/>
          <p:nvPr userDrawn="1"/>
        </p:nvSpPr>
        <p:spPr>
          <a:xfrm>
            <a:off x="508004" y="6134330"/>
            <a:ext cx="9922933" cy="138499"/>
          </a:xfrm>
          <a:prstGeom prst="rect">
            <a:avLst/>
          </a:prstGeom>
          <a:noFill/>
        </p:spPr>
        <p:txBody>
          <a:bodyPr wrap="square" lIns="0" tIns="0" rIns="0" bIns="0" rtlCol="0">
            <a:spAutoFit/>
          </a:bodyPr>
          <a:lstStyle/>
          <a:p>
            <a:r>
              <a:rPr lang="en-ZA" sz="900" dirty="0">
                <a:solidFill>
                  <a:srgbClr val="0083C2"/>
                </a:solidFill>
              </a:rPr>
              <a:t>HCM Job Profiling October 2016</a:t>
            </a:r>
          </a:p>
        </p:txBody>
      </p:sp>
    </p:spTree>
    <p:extLst>
      <p:ext uri="{BB962C8B-B14F-4D97-AF65-F5344CB8AC3E}">
        <p14:creationId xmlns:p14="http://schemas.microsoft.com/office/powerpoint/2010/main" val="3421927374"/>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 id="2147484194" r:id="rId14"/>
    <p:sldLayoutId id="2147484195" r:id="rId15"/>
    <p:sldLayoutId id="2147484196" r:id="rId16"/>
    <p:sldLayoutId id="2147484197" r:id="rId17"/>
    <p:sldLayoutId id="2147484198" r:id="rId18"/>
    <p:sldLayoutId id="2147484199" r:id="rId19"/>
    <p:sldLayoutId id="2147484200" r:id="rId20"/>
    <p:sldLayoutId id="2147484201" r:id="rId21"/>
    <p:sldLayoutId id="2147484202" r:id="rId22"/>
    <p:sldLayoutId id="2147484203" r:id="rId23"/>
    <p:sldLayoutId id="2147484204" r:id="rId24"/>
    <p:sldLayoutId id="2147484205" r:id="rId25"/>
    <p:sldLayoutId id="2147484206" r:id="rId26"/>
    <p:sldLayoutId id="2147484207" r:id="rId27"/>
    <p:sldLayoutId id="2147484208" r:id="rId28"/>
    <p:sldLayoutId id="2147484209" r:id="rId29"/>
  </p:sldLayoutIdLst>
  <p:hf hdr="0" ftr="0" dt="0"/>
  <p:txStyles>
    <p:title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p:titleStyle>
    <p:bodyStyle>
      <a:lvl1pPr marL="268288" indent="-268288" algn="l" defTabSz="1023984"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23984" rtl="0" eaLnBrk="1" latinLnBrk="0" hangingPunct="1">
        <a:defRPr sz="2100" kern="1200">
          <a:solidFill>
            <a:schemeClr val="tx1"/>
          </a:solidFill>
          <a:latin typeface="+mn-lt"/>
          <a:ea typeface="+mn-ea"/>
          <a:cs typeface="+mn-cs"/>
        </a:defRPr>
      </a:lvl1pPr>
      <a:lvl2pPr marL="511992" algn="l" defTabSz="1023984" rtl="0" eaLnBrk="1" latinLnBrk="0" hangingPunct="1">
        <a:defRPr sz="2100" kern="1200">
          <a:solidFill>
            <a:schemeClr val="tx1"/>
          </a:solidFill>
          <a:latin typeface="+mn-lt"/>
          <a:ea typeface="+mn-ea"/>
          <a:cs typeface="+mn-cs"/>
        </a:defRPr>
      </a:lvl2pPr>
      <a:lvl3pPr marL="1023984" algn="l" defTabSz="1023984" rtl="0" eaLnBrk="1" latinLnBrk="0" hangingPunct="1">
        <a:defRPr sz="2100" kern="1200">
          <a:solidFill>
            <a:schemeClr val="tx1"/>
          </a:solidFill>
          <a:latin typeface="+mn-lt"/>
          <a:ea typeface="+mn-ea"/>
          <a:cs typeface="+mn-cs"/>
        </a:defRPr>
      </a:lvl3pPr>
      <a:lvl4pPr marL="1535977" algn="l" defTabSz="1023984" rtl="0" eaLnBrk="1" latinLnBrk="0" hangingPunct="1">
        <a:defRPr sz="2100" kern="1200">
          <a:solidFill>
            <a:schemeClr val="tx1"/>
          </a:solidFill>
          <a:latin typeface="+mn-lt"/>
          <a:ea typeface="+mn-ea"/>
          <a:cs typeface="+mn-cs"/>
        </a:defRPr>
      </a:lvl4pPr>
      <a:lvl5pPr marL="2047969" algn="l" defTabSz="1023984" rtl="0" eaLnBrk="1" latinLnBrk="0" hangingPunct="1">
        <a:defRPr sz="2100" kern="1200">
          <a:solidFill>
            <a:schemeClr val="tx1"/>
          </a:solidFill>
          <a:latin typeface="+mn-lt"/>
          <a:ea typeface="+mn-ea"/>
          <a:cs typeface="+mn-cs"/>
        </a:defRPr>
      </a:lvl5pPr>
      <a:lvl6pPr marL="2559961" algn="l" defTabSz="1023984" rtl="0" eaLnBrk="1" latinLnBrk="0" hangingPunct="1">
        <a:defRPr sz="2100" kern="1200">
          <a:solidFill>
            <a:schemeClr val="tx1"/>
          </a:solidFill>
          <a:latin typeface="+mn-lt"/>
          <a:ea typeface="+mn-ea"/>
          <a:cs typeface="+mn-cs"/>
        </a:defRPr>
      </a:lvl6pPr>
      <a:lvl7pPr marL="3071953" algn="l" defTabSz="1023984" rtl="0" eaLnBrk="1" latinLnBrk="0" hangingPunct="1">
        <a:defRPr sz="2100" kern="1200">
          <a:solidFill>
            <a:schemeClr val="tx1"/>
          </a:solidFill>
          <a:latin typeface="+mn-lt"/>
          <a:ea typeface="+mn-ea"/>
          <a:cs typeface="+mn-cs"/>
        </a:defRPr>
      </a:lvl7pPr>
      <a:lvl8pPr marL="3583945" algn="l" defTabSz="1023984" rtl="0" eaLnBrk="1" latinLnBrk="0" hangingPunct="1">
        <a:defRPr sz="2100" kern="1200">
          <a:solidFill>
            <a:schemeClr val="tx1"/>
          </a:solidFill>
          <a:latin typeface="+mn-lt"/>
          <a:ea typeface="+mn-ea"/>
          <a:cs typeface="+mn-cs"/>
        </a:defRPr>
      </a:lvl8pPr>
      <a:lvl9pPr marL="4095937" algn="l" defTabSz="1023984"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57">
          <p15:clr>
            <a:srgbClr val="F26B43"/>
          </p15:clr>
        </p15:guide>
        <p15:guide id="2" pos="230">
          <p15:clr>
            <a:srgbClr val="F26B43"/>
          </p15:clr>
        </p15:guide>
        <p15:guide id="3" orient="horz" pos="663">
          <p15:clr>
            <a:srgbClr val="F26B43"/>
          </p15:clr>
        </p15:guide>
        <p15:guide id="4" pos="7439">
          <p15:clr>
            <a:srgbClr val="F26B43"/>
          </p15:clr>
        </p15:guide>
        <p15:guide id="5" orient="horz" pos="36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76767" y="5986856"/>
            <a:ext cx="11438466" cy="571542"/>
          </a:xfrm>
          <a:prstGeom prst="rect">
            <a:avLst/>
          </a:prstGeom>
        </p:spPr>
      </p:pic>
      <p:sp>
        <p:nvSpPr>
          <p:cNvPr id="2" name="Title Placeholder 1"/>
          <p:cNvSpPr>
            <a:spLocks noGrp="1"/>
          </p:cNvSpPr>
          <p:nvPr>
            <p:ph type="title"/>
          </p:nvPr>
        </p:nvSpPr>
        <p:spPr>
          <a:xfrm>
            <a:off x="365986" y="289254"/>
            <a:ext cx="11435819" cy="413476"/>
          </a:xfrm>
          <a:prstGeom prst="rect">
            <a:avLst/>
          </a:prstGeom>
        </p:spPr>
        <p:txBody>
          <a:bodyPr vert="horz" lIns="0" tIns="0" rIns="0" bIns="0" rtlCol="0" anchor="ctr">
            <a:noAutofit/>
          </a:bodyPr>
          <a:lstStyle/>
          <a:p>
            <a:r>
              <a:rPr lang="en-US" dirty="0"/>
              <a:t>Add title</a:t>
            </a:r>
            <a:endParaRPr lang="en-ZA" dirty="0"/>
          </a:p>
        </p:txBody>
      </p:sp>
      <p:sp>
        <p:nvSpPr>
          <p:cNvPr id="11" name="TextBox 10"/>
          <p:cNvSpPr txBox="1"/>
          <p:nvPr userDrawn="1"/>
        </p:nvSpPr>
        <p:spPr>
          <a:xfrm>
            <a:off x="508002" y="6134128"/>
            <a:ext cx="9922933" cy="276999"/>
          </a:xfrm>
          <a:prstGeom prst="rect">
            <a:avLst/>
          </a:prstGeom>
          <a:noFill/>
        </p:spPr>
        <p:txBody>
          <a:bodyPr wrap="square" lIns="0" tIns="0" rIns="0" bIns="0" rtlCol="0">
            <a:spAutoFit/>
          </a:bodyPr>
          <a:lstStyle/>
          <a:p>
            <a:r>
              <a:rPr lang="en-ZA" sz="900" dirty="0">
                <a:solidFill>
                  <a:srgbClr val="0083C2"/>
                </a:solidFill>
              </a:rPr>
              <a:t>BU OD Introduction and Discussion November 2016</a:t>
            </a:r>
          </a:p>
          <a:p>
            <a:fld id="{9A88FD3B-46B6-470B-BDFA-80AAD1508A33}" type="slidenum">
              <a:rPr lang="en-ZA" sz="900" smtClean="0">
                <a:solidFill>
                  <a:srgbClr val="0083C2"/>
                </a:solidFill>
              </a:rPr>
              <a:pPr/>
              <a:t>‹#›</a:t>
            </a:fld>
            <a:endParaRPr lang="en-ZA" sz="900" dirty="0">
              <a:solidFill>
                <a:srgbClr val="0083C2"/>
              </a:solidFill>
            </a:endParaRPr>
          </a:p>
        </p:txBody>
      </p:sp>
    </p:spTree>
    <p:extLst>
      <p:ext uri="{BB962C8B-B14F-4D97-AF65-F5344CB8AC3E}">
        <p14:creationId xmlns:p14="http://schemas.microsoft.com/office/powerpoint/2010/main" val="3824035177"/>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9" r:id="rId8"/>
    <p:sldLayoutId id="2147484220" r:id="rId9"/>
    <p:sldLayoutId id="2147484221" r:id="rId10"/>
    <p:sldLayoutId id="2147484222" r:id="rId11"/>
    <p:sldLayoutId id="2147484223" r:id="rId12"/>
    <p:sldLayoutId id="2147484224" r:id="rId13"/>
    <p:sldLayoutId id="2147484225" r:id="rId14"/>
    <p:sldLayoutId id="2147484226" r:id="rId15"/>
    <p:sldLayoutId id="2147484227" r:id="rId16"/>
    <p:sldLayoutId id="2147484228" r:id="rId17"/>
    <p:sldLayoutId id="2147484229" r:id="rId18"/>
    <p:sldLayoutId id="2147484230" r:id="rId19"/>
    <p:sldLayoutId id="2147484231" r:id="rId20"/>
    <p:sldLayoutId id="2147484232" r:id="rId21"/>
    <p:sldLayoutId id="2147484233" r:id="rId22"/>
    <p:sldLayoutId id="2147484234" r:id="rId23"/>
    <p:sldLayoutId id="2147484235" r:id="rId24"/>
    <p:sldLayoutId id="2147484236" r:id="rId25"/>
    <p:sldLayoutId id="2147484237" r:id="rId26"/>
    <p:sldLayoutId id="2147484239" r:id="rId27"/>
  </p:sldLayoutIdLst>
  <p:hf hdr="0" ftr="0" dt="0"/>
  <p:txStyles>
    <p:title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p:titleStyle>
    <p:bodyStyle>
      <a:lvl1pPr marL="268288" indent="-268288" algn="l" defTabSz="1023984"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23984" rtl="0" eaLnBrk="1" latinLnBrk="0" hangingPunct="1">
        <a:defRPr sz="2100" kern="1200">
          <a:solidFill>
            <a:schemeClr val="tx1"/>
          </a:solidFill>
          <a:latin typeface="+mn-lt"/>
          <a:ea typeface="+mn-ea"/>
          <a:cs typeface="+mn-cs"/>
        </a:defRPr>
      </a:lvl1pPr>
      <a:lvl2pPr marL="511992" algn="l" defTabSz="1023984" rtl="0" eaLnBrk="1" latinLnBrk="0" hangingPunct="1">
        <a:defRPr sz="2100" kern="1200">
          <a:solidFill>
            <a:schemeClr val="tx1"/>
          </a:solidFill>
          <a:latin typeface="+mn-lt"/>
          <a:ea typeface="+mn-ea"/>
          <a:cs typeface="+mn-cs"/>
        </a:defRPr>
      </a:lvl2pPr>
      <a:lvl3pPr marL="1023984" algn="l" defTabSz="1023984" rtl="0" eaLnBrk="1" latinLnBrk="0" hangingPunct="1">
        <a:defRPr sz="2100" kern="1200">
          <a:solidFill>
            <a:schemeClr val="tx1"/>
          </a:solidFill>
          <a:latin typeface="+mn-lt"/>
          <a:ea typeface="+mn-ea"/>
          <a:cs typeface="+mn-cs"/>
        </a:defRPr>
      </a:lvl3pPr>
      <a:lvl4pPr marL="1535977" algn="l" defTabSz="1023984" rtl="0" eaLnBrk="1" latinLnBrk="0" hangingPunct="1">
        <a:defRPr sz="2100" kern="1200">
          <a:solidFill>
            <a:schemeClr val="tx1"/>
          </a:solidFill>
          <a:latin typeface="+mn-lt"/>
          <a:ea typeface="+mn-ea"/>
          <a:cs typeface="+mn-cs"/>
        </a:defRPr>
      </a:lvl4pPr>
      <a:lvl5pPr marL="2047969" algn="l" defTabSz="1023984" rtl="0" eaLnBrk="1" latinLnBrk="0" hangingPunct="1">
        <a:defRPr sz="2100" kern="1200">
          <a:solidFill>
            <a:schemeClr val="tx1"/>
          </a:solidFill>
          <a:latin typeface="+mn-lt"/>
          <a:ea typeface="+mn-ea"/>
          <a:cs typeface="+mn-cs"/>
        </a:defRPr>
      </a:lvl5pPr>
      <a:lvl6pPr marL="2559961" algn="l" defTabSz="1023984" rtl="0" eaLnBrk="1" latinLnBrk="0" hangingPunct="1">
        <a:defRPr sz="2100" kern="1200">
          <a:solidFill>
            <a:schemeClr val="tx1"/>
          </a:solidFill>
          <a:latin typeface="+mn-lt"/>
          <a:ea typeface="+mn-ea"/>
          <a:cs typeface="+mn-cs"/>
        </a:defRPr>
      </a:lvl6pPr>
      <a:lvl7pPr marL="3071953" algn="l" defTabSz="1023984" rtl="0" eaLnBrk="1" latinLnBrk="0" hangingPunct="1">
        <a:defRPr sz="2100" kern="1200">
          <a:solidFill>
            <a:schemeClr val="tx1"/>
          </a:solidFill>
          <a:latin typeface="+mn-lt"/>
          <a:ea typeface="+mn-ea"/>
          <a:cs typeface="+mn-cs"/>
        </a:defRPr>
      </a:lvl7pPr>
      <a:lvl8pPr marL="3583945" algn="l" defTabSz="1023984" rtl="0" eaLnBrk="1" latinLnBrk="0" hangingPunct="1">
        <a:defRPr sz="2100" kern="1200">
          <a:solidFill>
            <a:schemeClr val="tx1"/>
          </a:solidFill>
          <a:latin typeface="+mn-lt"/>
          <a:ea typeface="+mn-ea"/>
          <a:cs typeface="+mn-cs"/>
        </a:defRPr>
      </a:lvl8pPr>
      <a:lvl9pPr marL="4095937" algn="l" defTabSz="1023984"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57">
          <p15:clr>
            <a:srgbClr val="F26B43"/>
          </p15:clr>
        </p15:guide>
        <p15:guide id="2" pos="230">
          <p15:clr>
            <a:srgbClr val="F26B43"/>
          </p15:clr>
        </p15:guide>
        <p15:guide id="3" orient="horz" pos="663">
          <p15:clr>
            <a:srgbClr val="F26B43"/>
          </p15:clr>
        </p15:guide>
        <p15:guide id="4" pos="7439">
          <p15:clr>
            <a:srgbClr val="F26B43"/>
          </p15:clr>
        </p15:guide>
        <p15:guide id="5" orient="horz" pos="36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9657" y="415327"/>
            <a:ext cx="11340529" cy="720000"/>
          </a:xfrm>
          <a:prstGeom prst="rect">
            <a:avLst/>
          </a:prstGeom>
        </p:spPr>
        <p:txBody>
          <a:bodyPr vert="horz" lIns="0" tIns="36000" rIns="0" bIns="0" rtlCol="0" anchor="t">
            <a:noAutofit/>
          </a:bodyPr>
          <a:lstStyle/>
          <a:p>
            <a:r>
              <a:rPr lang="en-GB" noProof="0" dirty="0"/>
              <a:t>Add title</a:t>
            </a:r>
          </a:p>
        </p:txBody>
      </p:sp>
      <p:sp>
        <p:nvSpPr>
          <p:cNvPr id="3" name="Text Placeholder 2"/>
          <p:cNvSpPr>
            <a:spLocks noGrp="1"/>
          </p:cNvSpPr>
          <p:nvPr>
            <p:ph type="body" idx="1"/>
          </p:nvPr>
        </p:nvSpPr>
        <p:spPr>
          <a:xfrm>
            <a:off x="429657" y="1355076"/>
            <a:ext cx="11340529" cy="1778418"/>
          </a:xfrm>
          <a:prstGeom prst="rect">
            <a:avLst/>
          </a:prstGeom>
        </p:spPr>
        <p:txBody>
          <a:bodyPr vert="horz" lIns="0" tIns="45720" rIns="91440" bIns="45720" rtlCol="0">
            <a:noAutofit/>
          </a:bodyPr>
          <a:lstStyle/>
          <a:p>
            <a:pPr lvl="0"/>
            <a:r>
              <a:rPr lang="en-GB" noProof="0" dirty="0"/>
              <a:t>Add first level bullet</a:t>
            </a:r>
          </a:p>
          <a:p>
            <a:pPr lvl="1"/>
            <a:r>
              <a:rPr lang="en-GB" noProof="0" dirty="0"/>
              <a:t>Second level</a:t>
            </a:r>
          </a:p>
          <a:p>
            <a:pPr lvl="2"/>
            <a:r>
              <a:rPr lang="en-GB" noProof="0" dirty="0"/>
              <a:t>Third level</a:t>
            </a:r>
          </a:p>
          <a:p>
            <a:pPr lvl="3"/>
            <a:r>
              <a:rPr lang="en-GB" noProof="0" dirty="0"/>
              <a:t>Fourth level</a:t>
            </a:r>
          </a:p>
        </p:txBody>
      </p:sp>
      <p:pic>
        <p:nvPicPr>
          <p:cNvPr id="5" name="Picture 4"/>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11463136" y="6081900"/>
            <a:ext cx="614099" cy="615765"/>
          </a:xfrm>
          <a:prstGeom prst="rect">
            <a:avLst/>
          </a:prstGeom>
        </p:spPr>
      </p:pic>
      <p:sp>
        <p:nvSpPr>
          <p:cNvPr id="4" name="Rectangle 3"/>
          <p:cNvSpPr/>
          <p:nvPr userDrawn="1"/>
        </p:nvSpPr>
        <p:spPr>
          <a:xfrm>
            <a:off x="11169114" y="6258977"/>
            <a:ext cx="356188"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F939-CA70-4E69-B8E9-71D146860B8F}" type="slidenum">
              <a:rPr kumimoji="0" lang="en-GB" sz="1100" b="0" i="0" u="none" strike="noStrike" kern="1200" cap="none" spc="0" normalizeH="0" baseline="0" noProof="0" smtClean="0">
                <a:ln>
                  <a:noFill/>
                </a:ln>
                <a:solidFill>
                  <a:srgbClr val="3D444C"/>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100" b="0" i="0" u="none" strike="noStrike" kern="1200" cap="none" spc="0" normalizeH="0" baseline="0" noProof="0" dirty="0">
              <a:ln>
                <a:noFill/>
              </a:ln>
              <a:solidFill>
                <a:srgbClr val="3D444C"/>
              </a:solidFill>
              <a:effectLst/>
              <a:uLnTx/>
              <a:uFillTx/>
              <a:latin typeface="+mn-lt"/>
              <a:ea typeface="+mn-ea"/>
              <a:cs typeface="+mn-cs"/>
            </a:endParaRPr>
          </a:p>
        </p:txBody>
      </p:sp>
      <p:sp>
        <p:nvSpPr>
          <p:cNvPr id="6" name="Footer Placeholder 5"/>
          <p:cNvSpPr>
            <a:spLocks noGrp="1"/>
          </p:cNvSpPr>
          <p:nvPr>
            <p:ph type="ftr" sz="quarter" idx="3"/>
          </p:nvPr>
        </p:nvSpPr>
        <p:spPr>
          <a:xfrm>
            <a:off x="429657" y="6389783"/>
            <a:ext cx="10455008" cy="273807"/>
          </a:xfrm>
          <a:prstGeom prst="rect">
            <a:avLst/>
          </a:prstGeom>
        </p:spPr>
        <p:txBody>
          <a:bodyPr vert="horz" lIns="0" tIns="0" rIns="0" bIns="0" rtlCol="0" anchor="b"/>
          <a:lstStyle>
            <a:lvl1pPr algn="l">
              <a:lnSpc>
                <a:spcPct val="90000"/>
              </a:lnSpc>
              <a:defRPr sz="900">
                <a:solidFill>
                  <a:schemeClr val="tx1"/>
                </a:solidFill>
              </a:defRPr>
            </a:lvl1pPr>
          </a:lstStyle>
          <a:p>
            <a:endParaRPr lang="en-GB" noProof="0" dirty="0"/>
          </a:p>
        </p:txBody>
      </p:sp>
      <p:cxnSp>
        <p:nvCxnSpPr>
          <p:cNvPr id="8" name="Straight Connector 7"/>
          <p:cNvCxnSpPr/>
          <p:nvPr userDrawn="1"/>
        </p:nvCxnSpPr>
        <p:spPr>
          <a:xfrm>
            <a:off x="429657" y="420693"/>
            <a:ext cx="11340529"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420868"/>
      </p:ext>
    </p:extLst>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Lst>
  <p:hf hdr="0" ftr="0" dt="0"/>
  <p:txStyles>
    <p:titleStyle>
      <a:lvl1pPr algn="l" defTabSz="914400" rtl="0" eaLnBrk="1" latinLnBrk="0" hangingPunct="1">
        <a:lnSpc>
          <a:spcPct val="90000"/>
        </a:lnSpc>
        <a:spcBef>
          <a:spcPct val="0"/>
        </a:spcBef>
        <a:buNone/>
        <a:defRPr sz="2400" b="1" kern="1200" cap="none" spc="-30" baseline="0">
          <a:solidFill>
            <a:schemeClr val="accent1"/>
          </a:solidFill>
          <a:latin typeface="+mj-lt"/>
          <a:ea typeface="+mj-ea"/>
          <a:cs typeface="+mj-cs"/>
        </a:defRPr>
      </a:lvl1pPr>
    </p:titleStyle>
    <p:bodyStyle>
      <a:lvl1pPr marL="185738" indent="-185738" algn="l" defTabSz="914400" rtl="0" eaLnBrk="1" latinLnBrk="0" hangingPunct="1">
        <a:lnSpc>
          <a:spcPct val="90000"/>
        </a:lnSpc>
        <a:spcBef>
          <a:spcPts val="1200"/>
        </a:spcBef>
        <a:buFont typeface="Wingdings" charset="2"/>
        <a:buChar char="§"/>
        <a:tabLst/>
        <a:defRPr sz="1400" kern="1200">
          <a:solidFill>
            <a:schemeClr val="accent2"/>
          </a:solidFill>
          <a:latin typeface="+mn-lt"/>
          <a:ea typeface="+mn-ea"/>
          <a:cs typeface="+mn-cs"/>
        </a:defRPr>
      </a:lvl1pPr>
      <a:lvl2pPr marL="492125" indent="-263525" algn="l" defTabSz="914400" rtl="0" eaLnBrk="1" latinLnBrk="0" hangingPunct="1">
        <a:lnSpc>
          <a:spcPct val="90000"/>
        </a:lnSpc>
        <a:spcBef>
          <a:spcPts val="1200"/>
        </a:spcBef>
        <a:buFont typeface="Source Sans Pro" panose="020B0503030403020204" pitchFamily="34" charset="0"/>
        <a:buChar char="–"/>
        <a:tabLst/>
        <a:defRPr sz="1400" kern="1200">
          <a:solidFill>
            <a:schemeClr val="accent2"/>
          </a:solidFill>
          <a:latin typeface="+mn-lt"/>
          <a:ea typeface="+mn-ea"/>
          <a:cs typeface="+mn-cs"/>
        </a:defRPr>
      </a:lvl2pPr>
      <a:lvl3pPr marL="666750" indent="-174625" algn="l" defTabSz="914400" rtl="0" eaLnBrk="1" latinLnBrk="0" hangingPunct="1">
        <a:lnSpc>
          <a:spcPct val="90000"/>
        </a:lnSpc>
        <a:spcBef>
          <a:spcPts val="1200"/>
        </a:spcBef>
        <a:buFont typeface="Arial" panose="020B0604020202020204" pitchFamily="34" charset="0"/>
        <a:buChar char="•"/>
        <a:tabLst/>
        <a:defRPr sz="1400" kern="1200">
          <a:solidFill>
            <a:schemeClr val="accent2"/>
          </a:solidFill>
          <a:latin typeface="+mn-lt"/>
          <a:ea typeface="+mn-ea"/>
          <a:cs typeface="+mn-cs"/>
        </a:defRPr>
      </a:lvl3pPr>
      <a:lvl4pPr marL="941388" indent="-230188" algn="l" defTabSz="1079500" rtl="0" eaLnBrk="1" latinLnBrk="0" hangingPunct="1">
        <a:lnSpc>
          <a:spcPct val="90000"/>
        </a:lnSpc>
        <a:spcBef>
          <a:spcPts val="1200"/>
        </a:spcBef>
        <a:buFont typeface="Source Sans Pro" panose="020B0503030403020204" pitchFamily="34" charset="0"/>
        <a:buChar char="–"/>
        <a:tabLst/>
        <a:defRPr sz="1400" kern="1200">
          <a:solidFill>
            <a:schemeClr val="accent2"/>
          </a:solidFill>
          <a:latin typeface="+mn-lt"/>
          <a:ea typeface="+mn-ea"/>
          <a:cs typeface="+mn-cs"/>
        </a:defRPr>
      </a:lvl4pPr>
      <a:lvl5pPr marL="1619250" indent="-274638" algn="l" defTabSz="914400" rtl="0" eaLnBrk="1" latinLnBrk="0" hangingPunct="1">
        <a:lnSpc>
          <a:spcPct val="90000"/>
        </a:lnSpc>
        <a:spcBef>
          <a:spcPts val="1200"/>
        </a:spcBef>
        <a:buFont typeface="Arial" panose="020B0604020202020204" pitchFamily="34" charset="0"/>
        <a:buChar char="•"/>
        <a:defRPr sz="14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49">
          <p15:clr>
            <a:srgbClr val="F26B43"/>
          </p15:clr>
        </p15:guide>
        <p15:guide id="3" pos="6929">
          <p15:clr>
            <a:srgbClr val="F26B43"/>
          </p15:clr>
        </p15:guide>
        <p15:guide id="4" orient="horz" pos="504">
          <p15:clr>
            <a:srgbClr val="F26B43"/>
          </p15:clr>
        </p15:guide>
        <p15:guide id="5" orient="horz" pos="3589">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165" name="think-cell Slide" r:id="rId8" imgW="381" imgH="381" progId="TCLayout.ActiveDocument.1">
                  <p:embed/>
                </p:oleObj>
              </mc:Choice>
              <mc:Fallback>
                <p:oleObj name="think-cell Slide" r:id="rId8" imgW="381" imgH="381" progId="TCLayout.ActiveDocument.1">
                  <p:embed/>
                  <p:pic>
                    <p:nvPicPr>
                      <p:cNvPr id="2" name="Object 1" hidden="1"/>
                      <p:cNvPicPr/>
                      <p:nvPr/>
                    </p:nvPicPr>
                    <p:blipFill>
                      <a:blip r:embed="rId9"/>
                      <a:stretch>
                        <a:fillRect/>
                      </a:stretch>
                    </p:blipFill>
                    <p:spPr>
                      <a:xfrm>
                        <a:off x="2118" y="1589"/>
                        <a:ext cx="2116" cy="1587"/>
                      </a:xfrm>
                      <a:prstGeom prst="rect">
                        <a:avLst/>
                      </a:prstGeom>
                    </p:spPr>
                  </p:pic>
                </p:oleObj>
              </mc:Fallback>
            </mc:AlternateContent>
          </a:graphicData>
        </a:graphic>
      </p:graphicFrame>
      <p:sp>
        <p:nvSpPr>
          <p:cNvPr id="1027" name="Title Placeholder 1"/>
          <p:cNvSpPr>
            <a:spLocks noGrp="1"/>
          </p:cNvSpPr>
          <p:nvPr>
            <p:ph type="title"/>
          </p:nvPr>
        </p:nvSpPr>
        <p:spPr bwMode="auto">
          <a:xfrm>
            <a:off x="239363" y="111132"/>
            <a:ext cx="11713288" cy="83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ZA" noProof="0" dirty="0"/>
              <a:t>Click to edit Master title style</a:t>
            </a:r>
          </a:p>
        </p:txBody>
      </p:sp>
      <p:sp>
        <p:nvSpPr>
          <p:cNvPr id="1028" name="Text Placeholder 2"/>
          <p:cNvSpPr>
            <a:spLocks noGrp="1"/>
          </p:cNvSpPr>
          <p:nvPr>
            <p:ph type="body" idx="1"/>
          </p:nvPr>
        </p:nvSpPr>
        <p:spPr bwMode="auto">
          <a:xfrm>
            <a:off x="232832" y="1052736"/>
            <a:ext cx="11719819"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noProof="0" dirty="0"/>
              <a:t>Click to edit Master text styles</a:t>
            </a:r>
          </a:p>
          <a:p>
            <a:pPr lvl="1"/>
            <a:r>
              <a:rPr lang="en-ZA" noProof="0" dirty="0"/>
              <a:t>Second level</a:t>
            </a:r>
          </a:p>
          <a:p>
            <a:pPr lvl="2"/>
            <a:r>
              <a:rPr lang="en-ZA" noProof="0" dirty="0"/>
              <a:t>Third level</a:t>
            </a:r>
          </a:p>
          <a:p>
            <a:pPr lvl="3"/>
            <a:r>
              <a:rPr lang="en-ZA" noProof="0" dirty="0"/>
              <a:t>Fourth level</a:t>
            </a:r>
          </a:p>
          <a:p>
            <a:pPr lvl="4"/>
            <a:r>
              <a:rPr lang="en-ZA" noProof="0" dirty="0"/>
              <a:t>Fifth level</a:t>
            </a:r>
          </a:p>
        </p:txBody>
      </p:sp>
      <p:sp>
        <p:nvSpPr>
          <p:cNvPr id="8" name="Slide Number Placeholder 5"/>
          <p:cNvSpPr txBox="1">
            <a:spLocks/>
          </p:cNvSpPr>
          <p:nvPr userDrawn="1"/>
        </p:nvSpPr>
        <p:spPr>
          <a:xfrm>
            <a:off x="623392" y="6381329"/>
            <a:ext cx="1500651" cy="365125"/>
          </a:xfrm>
          <a:prstGeom prst="rect">
            <a:avLst/>
          </a:prstGeom>
        </p:spPr>
        <p:txBody>
          <a:bodyPr anchor="b"/>
          <a:lstStyle>
            <a:defPPr>
              <a:defRPr lang="en-ZA"/>
            </a:defPPr>
            <a:lvl1pPr algn="l">
              <a:defRPr sz="1400" b="0"/>
            </a:lvl1pPr>
          </a:lstStyle>
          <a:p>
            <a:fld id="{82A02AD6-F331-42CC-A95D-FC6D3D6F2D55}" type="slidenum">
              <a:rPr lang="en-ZA" sz="1100">
                <a:solidFill>
                  <a:schemeClr val="bg2"/>
                </a:solidFill>
                <a:latin typeface="Arial" panose="020B0604020202020204" pitchFamily="34" charset="0"/>
                <a:cs typeface="Arial" panose="020B0604020202020204" pitchFamily="34" charset="0"/>
              </a:rPr>
              <a:pPr/>
              <a:t>‹#›</a:t>
            </a:fld>
            <a:endParaRPr lang="en-ZA" sz="1100" dirty="0">
              <a:solidFill>
                <a:schemeClr val="bg2"/>
              </a:solidFill>
              <a:latin typeface="Arial" panose="020B0604020202020204" pitchFamily="34" charset="0"/>
              <a:cs typeface="Arial" panose="020B0604020202020204" pitchFamily="34" charset="0"/>
            </a:endParaRPr>
          </a:p>
        </p:txBody>
      </p:sp>
      <p:sp>
        <p:nvSpPr>
          <p:cNvPr id="7" name="Footer Placeholder 3"/>
          <p:cNvSpPr txBox="1">
            <a:spLocks/>
          </p:cNvSpPr>
          <p:nvPr userDrawn="1"/>
        </p:nvSpPr>
        <p:spPr>
          <a:xfrm>
            <a:off x="2735627" y="6492876"/>
            <a:ext cx="6720747" cy="365125"/>
          </a:xfrm>
          <a:prstGeom prst="rect">
            <a:avLst/>
          </a:prstGeom>
        </p:spPr>
        <p:txBody>
          <a:bodyPr anchor="b"/>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100" dirty="0">
                <a:latin typeface="Arial" panose="020B0604020202020204" pitchFamily="34" charset="0"/>
                <a:cs typeface="Arial" panose="020B0604020202020204" pitchFamily="34" charset="0"/>
              </a:rPr>
              <a:t>Telkom Sustainability Strategy</a:t>
            </a:r>
          </a:p>
        </p:txBody>
      </p:sp>
    </p:spTree>
    <p:extLst>
      <p:ext uri="{BB962C8B-B14F-4D97-AF65-F5344CB8AC3E}">
        <p14:creationId xmlns:p14="http://schemas.microsoft.com/office/powerpoint/2010/main" val="4293433211"/>
      </p:ext>
    </p:extLst>
  </p:cSld>
  <p:clrMap bg1="lt1" tx1="dk1" bg2="lt2" tx2="dk2" accent1="accent1" accent2="accent2" accent3="accent3" accent4="accent4" accent5="accent5" accent6="accent6" hlink="hlink" folHlink="folHlink"/>
  <p:sldLayoutIdLst>
    <p:sldLayoutId id="2147484272" r:id="rId1"/>
    <p:sldLayoutId id="2147484273" r:id="rId2"/>
    <p:sldLayoutId id="2147484275" r:id="rId3"/>
  </p:sldLayoutIdLst>
  <p:hf hdr="0" ftr="0" dt="0"/>
  <p:txStyles>
    <p:titleStyle>
      <a:lvl1pPr algn="l" rtl="0" eaLnBrk="0" fontAlgn="base" hangingPunct="0">
        <a:spcBef>
          <a:spcPct val="0"/>
        </a:spcBef>
        <a:spcAft>
          <a:spcPct val="0"/>
        </a:spcAft>
        <a:defRPr sz="3200"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AE6C"/>
          </a:solidFill>
          <a:latin typeface="Tahoma" pitchFamily="34" charset="0"/>
        </a:defRPr>
      </a:lvl2pPr>
      <a:lvl3pPr algn="l" rtl="0" eaLnBrk="0" fontAlgn="base" hangingPunct="0">
        <a:spcBef>
          <a:spcPct val="0"/>
        </a:spcBef>
        <a:spcAft>
          <a:spcPct val="0"/>
        </a:spcAft>
        <a:defRPr sz="3200" b="1">
          <a:solidFill>
            <a:srgbClr val="00AE6C"/>
          </a:solidFill>
          <a:latin typeface="Tahoma" pitchFamily="34" charset="0"/>
        </a:defRPr>
      </a:lvl3pPr>
      <a:lvl4pPr algn="l" rtl="0" eaLnBrk="0" fontAlgn="base" hangingPunct="0">
        <a:spcBef>
          <a:spcPct val="0"/>
        </a:spcBef>
        <a:spcAft>
          <a:spcPct val="0"/>
        </a:spcAft>
        <a:defRPr sz="3200" b="1">
          <a:solidFill>
            <a:srgbClr val="00AE6C"/>
          </a:solidFill>
          <a:latin typeface="Tahoma" pitchFamily="34" charset="0"/>
        </a:defRPr>
      </a:lvl4pPr>
      <a:lvl5pPr algn="l" rtl="0" eaLnBrk="0" fontAlgn="base" hangingPunct="0">
        <a:spcBef>
          <a:spcPct val="0"/>
        </a:spcBef>
        <a:spcAft>
          <a:spcPct val="0"/>
        </a:spcAft>
        <a:defRPr sz="3200" b="1">
          <a:solidFill>
            <a:srgbClr val="00AE6C"/>
          </a:solidFill>
          <a:latin typeface="Tahom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66700" indent="-266700" algn="l" rtl="0" eaLnBrk="0" fontAlgn="base" hangingPunct="0">
        <a:spcBef>
          <a:spcPct val="20000"/>
        </a:spcBef>
        <a:spcAft>
          <a:spcPct val="0"/>
        </a:spcAft>
        <a:buFont typeface="Arial" charset="0"/>
        <a:buChar char="•"/>
        <a:defRPr sz="2800" kern="1200">
          <a:solidFill>
            <a:srgbClr val="2F2A2B"/>
          </a:solidFill>
          <a:latin typeface="Arial" pitchFamily="34" charset="0"/>
          <a:ea typeface="+mn-ea"/>
          <a:cs typeface="Arial" pitchFamily="34" charset="0"/>
        </a:defRPr>
      </a:lvl1pPr>
      <a:lvl2pPr marL="584200" indent="-279400" algn="l" rtl="0" eaLnBrk="0" fontAlgn="base" hangingPunct="0">
        <a:spcBef>
          <a:spcPct val="20000"/>
        </a:spcBef>
        <a:spcAft>
          <a:spcPct val="0"/>
        </a:spcAft>
        <a:buFont typeface="Arial" charset="0"/>
        <a:buChar char="–"/>
        <a:defRPr sz="2500" kern="1200">
          <a:solidFill>
            <a:srgbClr val="2F2A2B"/>
          </a:solidFill>
          <a:latin typeface="Arial" pitchFamily="34" charset="0"/>
          <a:ea typeface="+mn-ea"/>
          <a:cs typeface="Arial" pitchFamily="34" charset="0"/>
        </a:defRPr>
      </a:lvl2pPr>
      <a:lvl3pPr marL="901700" indent="-279400" algn="l" rtl="0" eaLnBrk="0" fontAlgn="base" hangingPunct="0">
        <a:spcBef>
          <a:spcPct val="20000"/>
        </a:spcBef>
        <a:spcAft>
          <a:spcPct val="0"/>
        </a:spcAft>
        <a:buFont typeface="Arial" charset="0"/>
        <a:buChar char="•"/>
        <a:defRPr sz="2200" kern="1200">
          <a:solidFill>
            <a:srgbClr val="2F2A2B"/>
          </a:solidFill>
          <a:latin typeface="Arial" pitchFamily="34" charset="0"/>
          <a:ea typeface="+mn-ea"/>
          <a:cs typeface="Arial" pitchFamily="34" charset="0"/>
        </a:defRPr>
      </a:lvl3pPr>
      <a:lvl4pPr marL="1193800" indent="-279400" algn="l" rtl="0" eaLnBrk="0" fontAlgn="base" hangingPunct="0">
        <a:spcBef>
          <a:spcPct val="20000"/>
        </a:spcBef>
        <a:spcAft>
          <a:spcPct val="0"/>
        </a:spcAft>
        <a:buFont typeface="Arial" charset="0"/>
        <a:buChar char="–"/>
        <a:defRPr sz="1900" kern="1200">
          <a:solidFill>
            <a:srgbClr val="2F2A2B"/>
          </a:solidFill>
          <a:latin typeface="Arial" pitchFamily="34" charset="0"/>
          <a:ea typeface="+mn-ea"/>
          <a:cs typeface="Arial" pitchFamily="34" charset="0"/>
        </a:defRPr>
      </a:lvl4pPr>
      <a:lvl5pPr marL="1485900" indent="-266700" algn="l" rtl="0" eaLnBrk="0" fontAlgn="base" hangingPunct="0">
        <a:spcBef>
          <a:spcPct val="20000"/>
        </a:spcBef>
        <a:spcAft>
          <a:spcPct val="0"/>
        </a:spcAft>
        <a:buFont typeface="Arial" charset="0"/>
        <a:buChar char="»"/>
        <a:defRPr sz="1600" kern="1200">
          <a:solidFill>
            <a:srgbClr val="2F2A2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986" y="289254"/>
            <a:ext cx="11435819" cy="413476"/>
          </a:xfrm>
          <a:prstGeom prst="rect">
            <a:avLst/>
          </a:prstGeom>
        </p:spPr>
        <p:txBody>
          <a:bodyPr vert="horz" lIns="0" tIns="0" rIns="0" bIns="0" rtlCol="0" anchor="ctr">
            <a:noAutofit/>
          </a:bodyPr>
          <a:lstStyle/>
          <a:p>
            <a:r>
              <a:rPr lang="en-US" dirty="0"/>
              <a:t>Add title</a:t>
            </a:r>
            <a:endParaRPr lang="en-ZA" dirty="0"/>
          </a:p>
        </p:txBody>
      </p:sp>
    </p:spTree>
    <p:extLst>
      <p:ext uri="{BB962C8B-B14F-4D97-AF65-F5344CB8AC3E}">
        <p14:creationId xmlns:p14="http://schemas.microsoft.com/office/powerpoint/2010/main" val="1087167901"/>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Lst>
  <p:hf sldNum="0" hdr="0" ftr="0" dt="0"/>
  <p:txStyles>
    <p:titleStyle>
      <a:lvl1pPr algn="l" defTabSz="826140" rtl="0" eaLnBrk="1" latinLnBrk="0" hangingPunct="1">
        <a:lnSpc>
          <a:spcPct val="90000"/>
        </a:lnSpc>
        <a:spcBef>
          <a:spcPct val="0"/>
        </a:spcBef>
        <a:buNone/>
        <a:defRPr sz="1936" b="1" kern="1200" baseline="0">
          <a:solidFill>
            <a:schemeClr val="bg2"/>
          </a:solidFill>
          <a:latin typeface="+mn-lt"/>
          <a:ea typeface="+mj-ea"/>
          <a:cs typeface="Calibri" panose="020F0502020204030204" pitchFamily="34" charset="0"/>
        </a:defRPr>
      </a:lvl1pPr>
    </p:titleStyle>
    <p:bodyStyle>
      <a:lvl1pPr marL="216452" indent="-216452" algn="l" defTabSz="826140" rtl="0" eaLnBrk="1" latinLnBrk="0" hangingPunct="1">
        <a:spcBef>
          <a:spcPct val="20000"/>
        </a:spcBef>
        <a:buFont typeface="Arial" pitchFamily="34" charset="0"/>
        <a:buChar char="•"/>
        <a:defRPr sz="1613" kern="1200">
          <a:solidFill>
            <a:schemeClr val="tx1"/>
          </a:solidFill>
          <a:latin typeface="Arial" pitchFamily="34" charset="0"/>
          <a:ea typeface="+mn-ea"/>
          <a:cs typeface="Arial" pitchFamily="34" charset="0"/>
        </a:defRPr>
      </a:lvl1pPr>
      <a:lvl2pPr marL="432904" indent="-216452" algn="l" defTabSz="826140" rtl="0" eaLnBrk="1" latinLnBrk="0" hangingPunct="1">
        <a:spcBef>
          <a:spcPct val="20000"/>
        </a:spcBef>
        <a:buFont typeface="Arial" pitchFamily="34" charset="0"/>
        <a:buChar char="–"/>
        <a:defRPr sz="1452" kern="1200">
          <a:solidFill>
            <a:schemeClr val="tx1"/>
          </a:solidFill>
          <a:latin typeface="Arial" pitchFamily="34" charset="0"/>
          <a:ea typeface="+mn-ea"/>
          <a:cs typeface="Arial" pitchFamily="34" charset="0"/>
        </a:defRPr>
      </a:lvl2pPr>
      <a:lvl3pPr marL="721079" indent="-216452" algn="l" defTabSz="826140" rtl="0" eaLnBrk="1" latinLnBrk="0" hangingPunct="1">
        <a:spcBef>
          <a:spcPct val="20000"/>
        </a:spcBef>
        <a:buFont typeface="Arial" pitchFamily="34" charset="0"/>
        <a:buChar char="•"/>
        <a:defRPr sz="1291" kern="1200">
          <a:solidFill>
            <a:schemeClr val="tx1"/>
          </a:solidFill>
          <a:latin typeface="Arial" pitchFamily="34" charset="0"/>
          <a:ea typeface="+mn-ea"/>
          <a:cs typeface="Arial" pitchFamily="34" charset="0"/>
        </a:defRPr>
      </a:lvl3pPr>
      <a:lvl4pPr marL="938811" indent="-217733" algn="l" defTabSz="826140" rtl="0" eaLnBrk="1" latinLnBrk="0" hangingPunct="1">
        <a:spcBef>
          <a:spcPct val="20000"/>
        </a:spcBef>
        <a:buFont typeface="Arial" pitchFamily="34" charset="0"/>
        <a:buChar char="–"/>
        <a:defRPr sz="1452" kern="1200">
          <a:solidFill>
            <a:schemeClr val="tx1"/>
          </a:solidFill>
          <a:latin typeface="Arial" pitchFamily="34" charset="0"/>
          <a:ea typeface="+mn-ea"/>
          <a:cs typeface="Arial" pitchFamily="34" charset="0"/>
        </a:defRPr>
      </a:lvl4pPr>
      <a:lvl5pPr marL="1155263" indent="-216452" algn="l" defTabSz="826140" rtl="0" eaLnBrk="1" latinLnBrk="0" hangingPunct="1">
        <a:spcBef>
          <a:spcPct val="20000"/>
        </a:spcBef>
        <a:buFont typeface="Arial" pitchFamily="34" charset="0"/>
        <a:buChar char="»"/>
        <a:defRPr sz="1291" kern="1200">
          <a:solidFill>
            <a:schemeClr val="tx1"/>
          </a:solidFill>
          <a:latin typeface="Arial" pitchFamily="34" charset="0"/>
          <a:ea typeface="+mn-ea"/>
          <a:cs typeface="Arial" pitchFamily="34" charset="0"/>
        </a:defRPr>
      </a:lvl5pPr>
      <a:lvl6pPr marL="2271887" indent="-206535" algn="l" defTabSz="826140" rtl="0" eaLnBrk="1" latinLnBrk="0" hangingPunct="1">
        <a:spcBef>
          <a:spcPct val="20000"/>
        </a:spcBef>
        <a:buFont typeface="Arial" pitchFamily="34" charset="0"/>
        <a:buChar char="•"/>
        <a:defRPr sz="1775" kern="1200">
          <a:solidFill>
            <a:schemeClr val="tx1"/>
          </a:solidFill>
          <a:latin typeface="+mn-lt"/>
          <a:ea typeface="+mn-ea"/>
          <a:cs typeface="+mn-cs"/>
        </a:defRPr>
      </a:lvl6pPr>
      <a:lvl7pPr marL="2684956" indent="-206535" algn="l" defTabSz="826140" rtl="0" eaLnBrk="1" latinLnBrk="0" hangingPunct="1">
        <a:spcBef>
          <a:spcPct val="20000"/>
        </a:spcBef>
        <a:buFont typeface="Arial" pitchFamily="34" charset="0"/>
        <a:buChar char="•"/>
        <a:defRPr sz="1775" kern="1200">
          <a:solidFill>
            <a:schemeClr val="tx1"/>
          </a:solidFill>
          <a:latin typeface="+mn-lt"/>
          <a:ea typeface="+mn-ea"/>
          <a:cs typeface="+mn-cs"/>
        </a:defRPr>
      </a:lvl7pPr>
      <a:lvl8pPr marL="3098027" indent="-206535" algn="l" defTabSz="826140" rtl="0" eaLnBrk="1" latinLnBrk="0" hangingPunct="1">
        <a:spcBef>
          <a:spcPct val="20000"/>
        </a:spcBef>
        <a:buFont typeface="Arial" pitchFamily="34" charset="0"/>
        <a:buChar char="•"/>
        <a:defRPr sz="1775" kern="1200">
          <a:solidFill>
            <a:schemeClr val="tx1"/>
          </a:solidFill>
          <a:latin typeface="+mn-lt"/>
          <a:ea typeface="+mn-ea"/>
          <a:cs typeface="+mn-cs"/>
        </a:defRPr>
      </a:lvl8pPr>
      <a:lvl9pPr marL="3511096" indent="-206535" algn="l" defTabSz="826140" rtl="0" eaLnBrk="1" latinLnBrk="0" hangingPunct="1">
        <a:spcBef>
          <a:spcPct val="20000"/>
        </a:spcBef>
        <a:buFont typeface="Arial" pitchFamily="34" charset="0"/>
        <a:buChar char="•"/>
        <a:defRPr sz="1775" kern="1200">
          <a:solidFill>
            <a:schemeClr val="tx1"/>
          </a:solidFill>
          <a:latin typeface="+mn-lt"/>
          <a:ea typeface="+mn-ea"/>
          <a:cs typeface="+mn-cs"/>
        </a:defRPr>
      </a:lvl9pPr>
    </p:bodyStyle>
    <p:otherStyle>
      <a:defPPr>
        <a:defRPr lang="en-US"/>
      </a:defPPr>
      <a:lvl1pPr marL="0" algn="l" defTabSz="826140" rtl="0" eaLnBrk="1" latinLnBrk="0" hangingPunct="1">
        <a:defRPr sz="1694" kern="1200">
          <a:solidFill>
            <a:schemeClr val="tx1"/>
          </a:solidFill>
          <a:latin typeface="+mn-lt"/>
          <a:ea typeface="+mn-ea"/>
          <a:cs typeface="+mn-cs"/>
        </a:defRPr>
      </a:lvl1pPr>
      <a:lvl2pPr marL="413070" algn="l" defTabSz="826140" rtl="0" eaLnBrk="1" latinLnBrk="0" hangingPunct="1">
        <a:defRPr sz="1694" kern="1200">
          <a:solidFill>
            <a:schemeClr val="tx1"/>
          </a:solidFill>
          <a:latin typeface="+mn-lt"/>
          <a:ea typeface="+mn-ea"/>
          <a:cs typeface="+mn-cs"/>
        </a:defRPr>
      </a:lvl2pPr>
      <a:lvl3pPr marL="826140" algn="l" defTabSz="826140" rtl="0" eaLnBrk="1" latinLnBrk="0" hangingPunct="1">
        <a:defRPr sz="1694" kern="1200">
          <a:solidFill>
            <a:schemeClr val="tx1"/>
          </a:solidFill>
          <a:latin typeface="+mn-lt"/>
          <a:ea typeface="+mn-ea"/>
          <a:cs typeface="+mn-cs"/>
        </a:defRPr>
      </a:lvl3pPr>
      <a:lvl4pPr marL="1239211" algn="l" defTabSz="826140" rtl="0" eaLnBrk="1" latinLnBrk="0" hangingPunct="1">
        <a:defRPr sz="1694" kern="1200">
          <a:solidFill>
            <a:schemeClr val="tx1"/>
          </a:solidFill>
          <a:latin typeface="+mn-lt"/>
          <a:ea typeface="+mn-ea"/>
          <a:cs typeface="+mn-cs"/>
        </a:defRPr>
      </a:lvl4pPr>
      <a:lvl5pPr marL="1652281" algn="l" defTabSz="826140" rtl="0" eaLnBrk="1" latinLnBrk="0" hangingPunct="1">
        <a:defRPr sz="1694" kern="1200">
          <a:solidFill>
            <a:schemeClr val="tx1"/>
          </a:solidFill>
          <a:latin typeface="+mn-lt"/>
          <a:ea typeface="+mn-ea"/>
          <a:cs typeface="+mn-cs"/>
        </a:defRPr>
      </a:lvl5pPr>
      <a:lvl6pPr marL="2065351" algn="l" defTabSz="826140" rtl="0" eaLnBrk="1" latinLnBrk="0" hangingPunct="1">
        <a:defRPr sz="1694" kern="1200">
          <a:solidFill>
            <a:schemeClr val="tx1"/>
          </a:solidFill>
          <a:latin typeface="+mn-lt"/>
          <a:ea typeface="+mn-ea"/>
          <a:cs typeface="+mn-cs"/>
        </a:defRPr>
      </a:lvl6pPr>
      <a:lvl7pPr marL="2478421" algn="l" defTabSz="826140" rtl="0" eaLnBrk="1" latinLnBrk="0" hangingPunct="1">
        <a:defRPr sz="1694" kern="1200">
          <a:solidFill>
            <a:schemeClr val="tx1"/>
          </a:solidFill>
          <a:latin typeface="+mn-lt"/>
          <a:ea typeface="+mn-ea"/>
          <a:cs typeface="+mn-cs"/>
        </a:defRPr>
      </a:lvl7pPr>
      <a:lvl8pPr marL="2891491" algn="l" defTabSz="826140" rtl="0" eaLnBrk="1" latinLnBrk="0" hangingPunct="1">
        <a:defRPr sz="1694" kern="1200">
          <a:solidFill>
            <a:schemeClr val="tx1"/>
          </a:solidFill>
          <a:latin typeface="+mn-lt"/>
          <a:ea typeface="+mn-ea"/>
          <a:cs typeface="+mn-cs"/>
        </a:defRPr>
      </a:lvl8pPr>
      <a:lvl9pPr marL="3304562" algn="l" defTabSz="826140" rtl="0" eaLnBrk="1" latinLnBrk="0" hangingPunct="1">
        <a:defRPr sz="169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57">
          <p15:clr>
            <a:srgbClr val="F26B43"/>
          </p15:clr>
        </p15:guide>
        <p15:guide id="2" pos="230">
          <p15:clr>
            <a:srgbClr val="F26B43"/>
          </p15:clr>
        </p15:guide>
        <p15:guide id="3" orient="horz" pos="663">
          <p15:clr>
            <a:srgbClr val="F26B43"/>
          </p15:clr>
        </p15:guide>
        <p15:guide id="4" pos="7439">
          <p15:clr>
            <a:srgbClr val="F26B43"/>
          </p15:clr>
        </p15:guide>
        <p15:guide id="5" orient="horz" pos="3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986" y="289254"/>
            <a:ext cx="11435819" cy="413476"/>
          </a:xfrm>
          <a:prstGeom prst="rect">
            <a:avLst/>
          </a:prstGeom>
        </p:spPr>
        <p:txBody>
          <a:bodyPr vert="horz" lIns="0" tIns="0" rIns="0" bIns="0" rtlCol="0" anchor="ctr">
            <a:noAutofit/>
          </a:bodyPr>
          <a:lstStyle/>
          <a:p>
            <a:r>
              <a:rPr lang="en-US" dirty="0"/>
              <a:t>Add title</a:t>
            </a:r>
            <a:endParaRPr lang="en-ZA" dirty="0"/>
          </a:p>
        </p:txBody>
      </p:sp>
      <p:sp>
        <p:nvSpPr>
          <p:cNvPr id="5" name="TextBox 4"/>
          <p:cNvSpPr txBox="1"/>
          <p:nvPr/>
        </p:nvSpPr>
        <p:spPr>
          <a:xfrm>
            <a:off x="365985" y="6446931"/>
            <a:ext cx="7442200" cy="138499"/>
          </a:xfrm>
          <a:prstGeom prst="rect">
            <a:avLst/>
          </a:prstGeom>
          <a:noFill/>
        </p:spPr>
        <p:txBody>
          <a:bodyPr wrap="square" lIns="0" tIns="0" rIns="0" bIns="0" rtlCol="0">
            <a:spAutoFit/>
          </a:bodyPr>
          <a:lstStyle/>
          <a:p>
            <a:r>
              <a:rPr lang="en-US" sz="900" dirty="0">
                <a:solidFill>
                  <a:schemeClr val="bg2"/>
                </a:solidFill>
              </a:rPr>
              <a:t>IEHW 2016</a:t>
            </a:r>
            <a:endParaRPr lang="en-ZA" sz="900" dirty="0">
              <a:solidFill>
                <a:schemeClr val="bg2"/>
              </a:solidFill>
            </a:endParaRPr>
          </a:p>
        </p:txBody>
      </p:sp>
      <p:pic>
        <p:nvPicPr>
          <p:cNvPr id="6" name="Picture 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230263" y="6420928"/>
            <a:ext cx="617252" cy="190505"/>
          </a:xfrm>
          <a:prstGeom prst="rect">
            <a:avLst/>
          </a:prstGeom>
        </p:spPr>
      </p:pic>
    </p:spTree>
    <p:extLst>
      <p:ext uri="{BB962C8B-B14F-4D97-AF65-F5344CB8AC3E}">
        <p14:creationId xmlns:p14="http://schemas.microsoft.com/office/powerpoint/2010/main" val="222118554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hf hdr="0" ftr="0" dt="0"/>
  <p:txStyles>
    <p:title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p:titleStyle>
    <p:bodyStyle>
      <a:lvl1pPr marL="268288" indent="-268288" algn="l" defTabSz="1023984"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23984" rtl="0" eaLnBrk="1" latinLnBrk="0" hangingPunct="1">
        <a:defRPr sz="2100" kern="1200">
          <a:solidFill>
            <a:schemeClr val="tx1"/>
          </a:solidFill>
          <a:latin typeface="+mn-lt"/>
          <a:ea typeface="+mn-ea"/>
          <a:cs typeface="+mn-cs"/>
        </a:defRPr>
      </a:lvl1pPr>
      <a:lvl2pPr marL="511992" algn="l" defTabSz="1023984" rtl="0" eaLnBrk="1" latinLnBrk="0" hangingPunct="1">
        <a:defRPr sz="2100" kern="1200">
          <a:solidFill>
            <a:schemeClr val="tx1"/>
          </a:solidFill>
          <a:latin typeface="+mn-lt"/>
          <a:ea typeface="+mn-ea"/>
          <a:cs typeface="+mn-cs"/>
        </a:defRPr>
      </a:lvl2pPr>
      <a:lvl3pPr marL="1023984" algn="l" defTabSz="1023984" rtl="0" eaLnBrk="1" latinLnBrk="0" hangingPunct="1">
        <a:defRPr sz="2100" kern="1200">
          <a:solidFill>
            <a:schemeClr val="tx1"/>
          </a:solidFill>
          <a:latin typeface="+mn-lt"/>
          <a:ea typeface="+mn-ea"/>
          <a:cs typeface="+mn-cs"/>
        </a:defRPr>
      </a:lvl3pPr>
      <a:lvl4pPr marL="1535977" algn="l" defTabSz="1023984" rtl="0" eaLnBrk="1" latinLnBrk="0" hangingPunct="1">
        <a:defRPr sz="2100" kern="1200">
          <a:solidFill>
            <a:schemeClr val="tx1"/>
          </a:solidFill>
          <a:latin typeface="+mn-lt"/>
          <a:ea typeface="+mn-ea"/>
          <a:cs typeface="+mn-cs"/>
        </a:defRPr>
      </a:lvl4pPr>
      <a:lvl5pPr marL="2047969" algn="l" defTabSz="1023984" rtl="0" eaLnBrk="1" latinLnBrk="0" hangingPunct="1">
        <a:defRPr sz="2100" kern="1200">
          <a:solidFill>
            <a:schemeClr val="tx1"/>
          </a:solidFill>
          <a:latin typeface="+mn-lt"/>
          <a:ea typeface="+mn-ea"/>
          <a:cs typeface="+mn-cs"/>
        </a:defRPr>
      </a:lvl5pPr>
      <a:lvl6pPr marL="2559961" algn="l" defTabSz="1023984" rtl="0" eaLnBrk="1" latinLnBrk="0" hangingPunct="1">
        <a:defRPr sz="2100" kern="1200">
          <a:solidFill>
            <a:schemeClr val="tx1"/>
          </a:solidFill>
          <a:latin typeface="+mn-lt"/>
          <a:ea typeface="+mn-ea"/>
          <a:cs typeface="+mn-cs"/>
        </a:defRPr>
      </a:lvl6pPr>
      <a:lvl7pPr marL="3071953" algn="l" defTabSz="1023984" rtl="0" eaLnBrk="1" latinLnBrk="0" hangingPunct="1">
        <a:defRPr sz="2100" kern="1200">
          <a:solidFill>
            <a:schemeClr val="tx1"/>
          </a:solidFill>
          <a:latin typeface="+mn-lt"/>
          <a:ea typeface="+mn-ea"/>
          <a:cs typeface="+mn-cs"/>
        </a:defRPr>
      </a:lvl7pPr>
      <a:lvl8pPr marL="3583945" algn="l" defTabSz="1023984" rtl="0" eaLnBrk="1" latinLnBrk="0" hangingPunct="1">
        <a:defRPr sz="2100" kern="1200">
          <a:solidFill>
            <a:schemeClr val="tx1"/>
          </a:solidFill>
          <a:latin typeface="+mn-lt"/>
          <a:ea typeface="+mn-ea"/>
          <a:cs typeface="+mn-cs"/>
        </a:defRPr>
      </a:lvl8pPr>
      <a:lvl9pPr marL="4095937" algn="l" defTabSz="1023984"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74" userDrawn="1">
          <p15:clr>
            <a:srgbClr val="F26B43"/>
          </p15:clr>
        </p15:guide>
        <p15:guide id="2" pos="230">
          <p15:clr>
            <a:srgbClr val="F26B43"/>
          </p15:clr>
        </p15:guide>
        <p15:guide id="3" orient="horz" pos="663">
          <p15:clr>
            <a:srgbClr val="F26B43"/>
          </p15:clr>
        </p15:guide>
        <p15:guide id="4" pos="7439">
          <p15:clr>
            <a:srgbClr val="F26B43"/>
          </p15:clr>
        </p15:guide>
        <p15:guide id="5" orient="horz" pos="36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986" y="289254"/>
            <a:ext cx="11435819" cy="413476"/>
          </a:xfrm>
          <a:prstGeom prst="rect">
            <a:avLst/>
          </a:prstGeom>
        </p:spPr>
        <p:txBody>
          <a:bodyPr vert="horz" lIns="0" tIns="0" rIns="0" bIns="0" rtlCol="0" anchor="ctr">
            <a:noAutofit/>
          </a:bodyPr>
          <a:lstStyle/>
          <a:p>
            <a:r>
              <a:rPr lang="en-US" dirty="0"/>
              <a:t>Add title</a:t>
            </a:r>
            <a:endParaRPr lang="en-ZA" dirty="0"/>
          </a:p>
        </p:txBody>
      </p:sp>
    </p:spTree>
    <p:extLst>
      <p:ext uri="{BB962C8B-B14F-4D97-AF65-F5344CB8AC3E}">
        <p14:creationId xmlns:p14="http://schemas.microsoft.com/office/powerpoint/2010/main" val="386989463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Lst>
  <p:hf hdr="0" ftr="0" dt="0"/>
  <p:txStyles>
    <p:title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p:titleStyle>
    <p:bodyStyle>
      <a:lvl1pPr marL="268288" indent="-268288" algn="l" defTabSz="1023984"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23984" rtl="0" eaLnBrk="1" latinLnBrk="0" hangingPunct="1">
        <a:defRPr sz="2100" kern="1200">
          <a:solidFill>
            <a:schemeClr val="tx1"/>
          </a:solidFill>
          <a:latin typeface="+mn-lt"/>
          <a:ea typeface="+mn-ea"/>
          <a:cs typeface="+mn-cs"/>
        </a:defRPr>
      </a:lvl1pPr>
      <a:lvl2pPr marL="511992" algn="l" defTabSz="1023984" rtl="0" eaLnBrk="1" latinLnBrk="0" hangingPunct="1">
        <a:defRPr sz="2100" kern="1200">
          <a:solidFill>
            <a:schemeClr val="tx1"/>
          </a:solidFill>
          <a:latin typeface="+mn-lt"/>
          <a:ea typeface="+mn-ea"/>
          <a:cs typeface="+mn-cs"/>
        </a:defRPr>
      </a:lvl2pPr>
      <a:lvl3pPr marL="1023984" algn="l" defTabSz="1023984" rtl="0" eaLnBrk="1" latinLnBrk="0" hangingPunct="1">
        <a:defRPr sz="2100" kern="1200">
          <a:solidFill>
            <a:schemeClr val="tx1"/>
          </a:solidFill>
          <a:latin typeface="+mn-lt"/>
          <a:ea typeface="+mn-ea"/>
          <a:cs typeface="+mn-cs"/>
        </a:defRPr>
      </a:lvl3pPr>
      <a:lvl4pPr marL="1535977" algn="l" defTabSz="1023984" rtl="0" eaLnBrk="1" latinLnBrk="0" hangingPunct="1">
        <a:defRPr sz="2100" kern="1200">
          <a:solidFill>
            <a:schemeClr val="tx1"/>
          </a:solidFill>
          <a:latin typeface="+mn-lt"/>
          <a:ea typeface="+mn-ea"/>
          <a:cs typeface="+mn-cs"/>
        </a:defRPr>
      </a:lvl4pPr>
      <a:lvl5pPr marL="2047969" algn="l" defTabSz="1023984" rtl="0" eaLnBrk="1" latinLnBrk="0" hangingPunct="1">
        <a:defRPr sz="2100" kern="1200">
          <a:solidFill>
            <a:schemeClr val="tx1"/>
          </a:solidFill>
          <a:latin typeface="+mn-lt"/>
          <a:ea typeface="+mn-ea"/>
          <a:cs typeface="+mn-cs"/>
        </a:defRPr>
      </a:lvl5pPr>
      <a:lvl6pPr marL="2559961" algn="l" defTabSz="1023984" rtl="0" eaLnBrk="1" latinLnBrk="0" hangingPunct="1">
        <a:defRPr sz="2100" kern="1200">
          <a:solidFill>
            <a:schemeClr val="tx1"/>
          </a:solidFill>
          <a:latin typeface="+mn-lt"/>
          <a:ea typeface="+mn-ea"/>
          <a:cs typeface="+mn-cs"/>
        </a:defRPr>
      </a:lvl6pPr>
      <a:lvl7pPr marL="3071953" algn="l" defTabSz="1023984" rtl="0" eaLnBrk="1" latinLnBrk="0" hangingPunct="1">
        <a:defRPr sz="2100" kern="1200">
          <a:solidFill>
            <a:schemeClr val="tx1"/>
          </a:solidFill>
          <a:latin typeface="+mn-lt"/>
          <a:ea typeface="+mn-ea"/>
          <a:cs typeface="+mn-cs"/>
        </a:defRPr>
      </a:lvl7pPr>
      <a:lvl8pPr marL="3583945" algn="l" defTabSz="1023984" rtl="0" eaLnBrk="1" latinLnBrk="0" hangingPunct="1">
        <a:defRPr sz="2100" kern="1200">
          <a:solidFill>
            <a:schemeClr val="tx1"/>
          </a:solidFill>
          <a:latin typeface="+mn-lt"/>
          <a:ea typeface="+mn-ea"/>
          <a:cs typeface="+mn-cs"/>
        </a:defRPr>
      </a:lvl8pPr>
      <a:lvl9pPr marL="4095937" algn="l" defTabSz="1023984"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74">
          <p15:clr>
            <a:srgbClr val="F26B43"/>
          </p15:clr>
        </p15:guide>
        <p15:guide id="2" pos="230">
          <p15:clr>
            <a:srgbClr val="F26B43"/>
          </p15:clr>
        </p15:guide>
        <p15:guide id="3" orient="horz" pos="663">
          <p15:clr>
            <a:srgbClr val="F26B43"/>
          </p15:clr>
        </p15:guide>
        <p15:guide id="4" pos="7439">
          <p15:clr>
            <a:srgbClr val="F26B43"/>
          </p15:clr>
        </p15:guide>
        <p15:guide id="5" orient="horz" pos="3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874419" y="6693368"/>
            <a:ext cx="864000" cy="135187"/>
          </a:xfrm>
          <a:prstGeom prst="rect">
            <a:avLst/>
          </a:prstGeom>
          <a:noFill/>
        </p:spPr>
        <p:txBody>
          <a:bodyPr vert="horz" lIns="102080" tIns="51042" rIns="0" bIns="51042" rtlCol="0" anchor="ctr"/>
          <a:lstStyle>
            <a:lvl1pPr algn="r">
              <a:defRPr sz="800">
                <a:solidFill>
                  <a:schemeClr val="accent2"/>
                </a:solidFill>
              </a:defRPr>
            </a:lvl1pPr>
          </a:lstStyle>
          <a:p>
            <a:pPr fontAlgn="base">
              <a:spcBef>
                <a:spcPct val="0"/>
              </a:spcBef>
              <a:spcAft>
                <a:spcPct val="0"/>
              </a:spcAft>
            </a:pPr>
            <a:fld id="{199D52D3-F817-47CE-8047-1872DBCC5593}" type="slidenum">
              <a:rPr lang="en-ZA" b="1" smtClean="0">
                <a:solidFill>
                  <a:srgbClr val="8A8D8F"/>
                </a:solidFill>
                <a:cs typeface="Arial" charset="0"/>
              </a:rPr>
              <a:pPr fontAlgn="base">
                <a:spcBef>
                  <a:spcPct val="0"/>
                </a:spcBef>
                <a:spcAft>
                  <a:spcPct val="0"/>
                </a:spcAft>
              </a:pPr>
              <a:t>‹#›</a:t>
            </a:fld>
            <a:endParaRPr lang="en-ZA" b="1" dirty="0">
              <a:solidFill>
                <a:srgbClr val="8A8D8F"/>
              </a:solidFill>
              <a:cs typeface="Arial" charset="0"/>
            </a:endParaRPr>
          </a:p>
        </p:txBody>
      </p:sp>
      <p:sp>
        <p:nvSpPr>
          <p:cNvPr id="5" name="Footer Placeholder 4"/>
          <p:cNvSpPr>
            <a:spLocks noGrp="1"/>
          </p:cNvSpPr>
          <p:nvPr>
            <p:ph type="ftr" sz="quarter" idx="3"/>
          </p:nvPr>
        </p:nvSpPr>
        <p:spPr>
          <a:xfrm>
            <a:off x="2447595" y="6693368"/>
            <a:ext cx="7200000" cy="135187"/>
          </a:xfrm>
          <a:prstGeom prst="rect">
            <a:avLst/>
          </a:prstGeom>
          <a:noFill/>
        </p:spPr>
        <p:txBody>
          <a:bodyPr vert="horz" lIns="102080" tIns="51042" rIns="102080" bIns="51042" rtlCol="0" anchor="ctr"/>
          <a:lstStyle>
            <a:lvl1pPr algn="ctr">
              <a:defRPr sz="800">
                <a:solidFill>
                  <a:schemeClr val="accent2"/>
                </a:solidFill>
              </a:defRPr>
            </a:lvl1pPr>
          </a:lstStyle>
          <a:p>
            <a:pPr fontAlgn="base">
              <a:spcBef>
                <a:spcPct val="0"/>
              </a:spcBef>
              <a:spcAft>
                <a:spcPct val="0"/>
              </a:spcAft>
            </a:pPr>
            <a:endParaRPr lang="en-ZA" b="1" dirty="0">
              <a:solidFill>
                <a:srgbClr val="8A8D8F"/>
              </a:solidFill>
              <a:cs typeface="Arial" charset="0"/>
            </a:endParaRPr>
          </a:p>
        </p:txBody>
      </p:sp>
      <p:sp>
        <p:nvSpPr>
          <p:cNvPr id="4" name="Date Placeholder 3"/>
          <p:cNvSpPr>
            <a:spLocks noGrp="1"/>
          </p:cNvSpPr>
          <p:nvPr>
            <p:ph type="dt" sz="half" idx="2"/>
          </p:nvPr>
        </p:nvSpPr>
        <p:spPr>
          <a:xfrm>
            <a:off x="335364" y="6693368"/>
            <a:ext cx="1824000" cy="148439"/>
          </a:xfrm>
          <a:prstGeom prst="rect">
            <a:avLst/>
          </a:prstGeom>
          <a:noFill/>
        </p:spPr>
        <p:txBody>
          <a:bodyPr vert="horz" lIns="102080" tIns="51042" rIns="102080" bIns="51042" rtlCol="0" anchor="ctr"/>
          <a:lstStyle>
            <a:lvl1pPr algn="l">
              <a:defRPr sz="800">
                <a:solidFill>
                  <a:schemeClr val="accent2"/>
                </a:solidFill>
              </a:defRPr>
            </a:lvl1pPr>
          </a:lstStyle>
          <a:p>
            <a:pPr fontAlgn="base">
              <a:spcBef>
                <a:spcPct val="0"/>
              </a:spcBef>
              <a:spcAft>
                <a:spcPct val="0"/>
              </a:spcAft>
            </a:pPr>
            <a:endParaRPr lang="en-ZA" b="1" dirty="0">
              <a:solidFill>
                <a:srgbClr val="8A8D8F"/>
              </a:solidFill>
              <a:cs typeface="Arial" charset="0"/>
            </a:endParaRPr>
          </a:p>
        </p:txBody>
      </p:sp>
      <p:sp>
        <p:nvSpPr>
          <p:cNvPr id="3" name="Text Placeholder 2"/>
          <p:cNvSpPr>
            <a:spLocks noGrp="1"/>
          </p:cNvSpPr>
          <p:nvPr>
            <p:ph type="body" idx="1"/>
          </p:nvPr>
        </p:nvSpPr>
        <p:spPr>
          <a:xfrm>
            <a:off x="1296000" y="1656009"/>
            <a:ext cx="9600000" cy="4852800"/>
          </a:xfrm>
          <a:prstGeom prst="rect">
            <a:avLst/>
          </a:prstGeom>
        </p:spPr>
        <p:txBody>
          <a:bodyPr vert="horz" lIns="0" tIns="0" rIns="0" bIns="0" rtlCol="0">
            <a:noAutofit/>
          </a:bodyPr>
          <a:lstStyle/>
          <a:p>
            <a:pPr lvl="0"/>
            <a:r>
              <a:rPr lang="en-US" dirty="0"/>
              <a:t>Click to enter content.</a:t>
            </a:r>
          </a:p>
          <a:p>
            <a:pPr lvl="1"/>
            <a:r>
              <a:rPr lang="en-US" dirty="0"/>
              <a:t>Second level</a:t>
            </a:r>
          </a:p>
          <a:p>
            <a:pPr lvl="2"/>
            <a:r>
              <a:rPr lang="en-US" dirty="0"/>
              <a:t>Third level</a:t>
            </a:r>
          </a:p>
        </p:txBody>
      </p:sp>
      <p:sp>
        <p:nvSpPr>
          <p:cNvPr id="2" name="Title Placeholder 1"/>
          <p:cNvSpPr>
            <a:spLocks noGrp="1"/>
          </p:cNvSpPr>
          <p:nvPr>
            <p:ph type="title"/>
          </p:nvPr>
        </p:nvSpPr>
        <p:spPr>
          <a:xfrm>
            <a:off x="1295563" y="921609"/>
            <a:ext cx="9600000" cy="468000"/>
          </a:xfrm>
          <a:prstGeom prst="rect">
            <a:avLst/>
          </a:prstGeom>
        </p:spPr>
        <p:txBody>
          <a:bodyPr vert="horz" lIns="0" tIns="51042" rIns="0" bIns="51042" rtlCol="0" anchor="ctr">
            <a:noAutofit/>
          </a:bodyPr>
          <a:lstStyle/>
          <a:p>
            <a:r>
              <a:rPr lang="en-US" dirty="0"/>
              <a:t>Click to enter Slide Heading</a:t>
            </a:r>
            <a:endParaRPr lang="en-ZA" dirty="0"/>
          </a:p>
        </p:txBody>
      </p:sp>
    </p:spTree>
    <p:extLst>
      <p:ext uri="{BB962C8B-B14F-4D97-AF65-F5344CB8AC3E}">
        <p14:creationId xmlns:p14="http://schemas.microsoft.com/office/powerpoint/2010/main" val="318377150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hf hdr="0" ftr="0" dt="0"/>
  <p:txStyles>
    <p:titleStyle>
      <a:lvl1pPr algn="l" defTabSz="1020975" rtl="0" eaLnBrk="1" latinLnBrk="0" hangingPunct="1">
        <a:spcBef>
          <a:spcPct val="0"/>
        </a:spcBef>
        <a:buNone/>
        <a:defRPr sz="3200" b="1" kern="1200" baseline="0">
          <a:solidFill>
            <a:schemeClr val="tx2"/>
          </a:solidFill>
          <a:latin typeface="Arial" pitchFamily="34" charset="0"/>
          <a:ea typeface="+mj-ea"/>
          <a:cs typeface="Arial" pitchFamily="34" charset="0"/>
        </a:defRPr>
      </a:lvl1pPr>
    </p:titleStyle>
    <p:bodyStyle>
      <a:lvl1pPr marL="267500" indent="-267500" algn="l" defTabSz="1020975" rtl="0" eaLnBrk="1" latinLnBrk="0" hangingPunct="1">
        <a:lnSpc>
          <a:spcPct val="90000"/>
        </a:lnSpc>
        <a:spcBef>
          <a:spcPts val="600"/>
        </a:spcBef>
        <a:spcAft>
          <a:spcPts val="600"/>
        </a:spcAft>
        <a:buFont typeface="Arial" pitchFamily="34" charset="0"/>
        <a:buChar char="•"/>
        <a:defRPr sz="2400" kern="1200" baseline="0">
          <a:solidFill>
            <a:schemeClr val="tx2"/>
          </a:solidFill>
          <a:latin typeface="Arial" pitchFamily="34" charset="0"/>
          <a:ea typeface="+mn-ea"/>
          <a:cs typeface="Arial" pitchFamily="34" charset="0"/>
        </a:defRPr>
      </a:lvl1pPr>
      <a:lvl2pPr marL="534994" indent="-267500" algn="l" defTabSz="1020975" rtl="0" eaLnBrk="1" latinLnBrk="0" hangingPunct="1">
        <a:lnSpc>
          <a:spcPct val="90000"/>
        </a:lnSpc>
        <a:spcBef>
          <a:spcPts val="300"/>
        </a:spcBef>
        <a:spcAft>
          <a:spcPts val="300"/>
        </a:spcAft>
        <a:buFont typeface="Arial" pitchFamily="34" charset="0"/>
        <a:buChar char="–"/>
        <a:defRPr sz="2000" kern="1200">
          <a:solidFill>
            <a:schemeClr val="tx2"/>
          </a:solidFill>
          <a:latin typeface="Arial" pitchFamily="34" charset="0"/>
          <a:ea typeface="+mn-ea"/>
          <a:cs typeface="Arial" pitchFamily="34" charset="0"/>
        </a:defRPr>
      </a:lvl2pPr>
      <a:lvl3pPr marL="713860" indent="-172531" algn="l" defTabSz="1020975" rtl="0" eaLnBrk="1" latinLnBrk="0" hangingPunct="1">
        <a:lnSpc>
          <a:spcPct val="90000"/>
        </a:lnSpc>
        <a:spcBef>
          <a:spcPts val="0"/>
        </a:spcBef>
        <a:spcAft>
          <a:spcPts val="0"/>
        </a:spcAft>
        <a:buFont typeface="Arial" pitchFamily="34" charset="0"/>
        <a:buChar char="•"/>
        <a:defRPr sz="1800" kern="1200">
          <a:solidFill>
            <a:schemeClr val="tx2"/>
          </a:solidFill>
          <a:latin typeface="Arial" pitchFamily="34" charset="0"/>
          <a:ea typeface="+mn-ea"/>
          <a:cs typeface="Arial" pitchFamily="34" charset="0"/>
        </a:defRPr>
      </a:lvl3pPr>
      <a:lvl4pPr marL="1160218" indent="-269078" algn="l" defTabSz="1020975"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427714" indent="-267500" algn="l" defTabSz="1020975"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7678" indent="-255240" algn="l" defTabSz="102097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8167" indent="-255240" algn="l" defTabSz="102097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8648" indent="-255240" algn="l" defTabSz="102097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9141" indent="-255240" algn="l" defTabSz="102097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20975" rtl="0" eaLnBrk="1" latinLnBrk="0" hangingPunct="1">
        <a:defRPr sz="2100" kern="1200">
          <a:solidFill>
            <a:schemeClr val="tx1"/>
          </a:solidFill>
          <a:latin typeface="+mn-lt"/>
          <a:ea typeface="+mn-ea"/>
          <a:cs typeface="+mn-cs"/>
        </a:defRPr>
      </a:lvl1pPr>
      <a:lvl2pPr marL="510488" algn="l" defTabSz="1020975" rtl="0" eaLnBrk="1" latinLnBrk="0" hangingPunct="1">
        <a:defRPr sz="2100" kern="1200">
          <a:solidFill>
            <a:schemeClr val="tx1"/>
          </a:solidFill>
          <a:latin typeface="+mn-lt"/>
          <a:ea typeface="+mn-ea"/>
          <a:cs typeface="+mn-cs"/>
        </a:defRPr>
      </a:lvl2pPr>
      <a:lvl3pPr marL="1020975" algn="l" defTabSz="1020975" rtl="0" eaLnBrk="1" latinLnBrk="0" hangingPunct="1">
        <a:defRPr sz="2100" kern="1200">
          <a:solidFill>
            <a:schemeClr val="tx1"/>
          </a:solidFill>
          <a:latin typeface="+mn-lt"/>
          <a:ea typeface="+mn-ea"/>
          <a:cs typeface="+mn-cs"/>
        </a:defRPr>
      </a:lvl3pPr>
      <a:lvl4pPr marL="1531463" algn="l" defTabSz="1020975" rtl="0" eaLnBrk="1" latinLnBrk="0" hangingPunct="1">
        <a:defRPr sz="2100" kern="1200">
          <a:solidFill>
            <a:schemeClr val="tx1"/>
          </a:solidFill>
          <a:latin typeface="+mn-lt"/>
          <a:ea typeface="+mn-ea"/>
          <a:cs typeface="+mn-cs"/>
        </a:defRPr>
      </a:lvl4pPr>
      <a:lvl5pPr marL="2041949" algn="l" defTabSz="1020975" rtl="0" eaLnBrk="1" latinLnBrk="0" hangingPunct="1">
        <a:defRPr sz="2100" kern="1200">
          <a:solidFill>
            <a:schemeClr val="tx1"/>
          </a:solidFill>
          <a:latin typeface="+mn-lt"/>
          <a:ea typeface="+mn-ea"/>
          <a:cs typeface="+mn-cs"/>
        </a:defRPr>
      </a:lvl5pPr>
      <a:lvl6pPr marL="2552437" algn="l" defTabSz="1020975" rtl="0" eaLnBrk="1" latinLnBrk="0" hangingPunct="1">
        <a:defRPr sz="2100" kern="1200">
          <a:solidFill>
            <a:schemeClr val="tx1"/>
          </a:solidFill>
          <a:latin typeface="+mn-lt"/>
          <a:ea typeface="+mn-ea"/>
          <a:cs typeface="+mn-cs"/>
        </a:defRPr>
      </a:lvl6pPr>
      <a:lvl7pPr marL="3062915" algn="l" defTabSz="1020975" rtl="0" eaLnBrk="1" latinLnBrk="0" hangingPunct="1">
        <a:defRPr sz="2100" kern="1200">
          <a:solidFill>
            <a:schemeClr val="tx1"/>
          </a:solidFill>
          <a:latin typeface="+mn-lt"/>
          <a:ea typeface="+mn-ea"/>
          <a:cs typeface="+mn-cs"/>
        </a:defRPr>
      </a:lvl7pPr>
      <a:lvl8pPr marL="3573408" algn="l" defTabSz="1020975" rtl="0" eaLnBrk="1" latinLnBrk="0" hangingPunct="1">
        <a:defRPr sz="2100" kern="1200">
          <a:solidFill>
            <a:schemeClr val="tx1"/>
          </a:solidFill>
          <a:latin typeface="+mn-lt"/>
          <a:ea typeface="+mn-ea"/>
          <a:cs typeface="+mn-cs"/>
        </a:defRPr>
      </a:lvl8pPr>
      <a:lvl9pPr marL="4083897" algn="l" defTabSz="1020975"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7">
            <a:extLst>
              <a:ext uri="{28A0092B-C50C-407E-A947-70E740481C1C}">
                <a14:useLocalDpi xmlns:a14="http://schemas.microsoft.com/office/drawing/2010/main" val="0"/>
              </a:ext>
            </a:extLst>
          </a:blip>
          <a:srcRect l="2264" t="84306" b="2777"/>
          <a:stretch/>
        </p:blipFill>
        <p:spPr>
          <a:xfrm>
            <a:off x="257175" y="5876233"/>
            <a:ext cx="11925299" cy="886518"/>
          </a:xfrm>
          <a:prstGeom prst="rect">
            <a:avLst/>
          </a:prstGeom>
        </p:spPr>
      </p:pic>
      <p:sp>
        <p:nvSpPr>
          <p:cNvPr id="2" name="Title Placeholder 1"/>
          <p:cNvSpPr>
            <a:spLocks noGrp="1"/>
          </p:cNvSpPr>
          <p:nvPr>
            <p:ph type="title"/>
          </p:nvPr>
        </p:nvSpPr>
        <p:spPr>
          <a:xfrm>
            <a:off x="365986" y="289254"/>
            <a:ext cx="11435819" cy="413476"/>
          </a:xfrm>
          <a:prstGeom prst="rect">
            <a:avLst/>
          </a:prstGeom>
        </p:spPr>
        <p:txBody>
          <a:bodyPr vert="horz" lIns="0" tIns="0" rIns="0" bIns="0" rtlCol="0" anchor="ctr">
            <a:noAutofit/>
          </a:bodyPr>
          <a:lstStyle/>
          <a:p>
            <a:r>
              <a:rPr lang="en-US" dirty="0"/>
              <a:t>Add title</a:t>
            </a:r>
            <a:endParaRPr lang="en-ZA" dirty="0"/>
          </a:p>
        </p:txBody>
      </p:sp>
      <p:sp>
        <p:nvSpPr>
          <p:cNvPr id="11" name="TextBox 10"/>
          <p:cNvSpPr txBox="1"/>
          <p:nvPr userDrawn="1"/>
        </p:nvSpPr>
        <p:spPr>
          <a:xfrm>
            <a:off x="508002" y="6134128"/>
            <a:ext cx="9922933" cy="138499"/>
          </a:xfrm>
          <a:prstGeom prst="rect">
            <a:avLst/>
          </a:prstGeom>
          <a:noFill/>
        </p:spPr>
        <p:txBody>
          <a:bodyPr wrap="square" lIns="0" tIns="0" rIns="0" bIns="0" rtlCol="0">
            <a:spAutoFit/>
          </a:bodyPr>
          <a:lstStyle/>
          <a:p>
            <a:r>
              <a:rPr lang="en-ZA" sz="900" dirty="0">
                <a:solidFill>
                  <a:srgbClr val="0083C2"/>
                </a:solidFill>
              </a:rPr>
              <a:t>QED March 16</a:t>
            </a:r>
          </a:p>
        </p:txBody>
      </p:sp>
    </p:spTree>
    <p:extLst>
      <p:ext uri="{BB962C8B-B14F-4D97-AF65-F5344CB8AC3E}">
        <p14:creationId xmlns:p14="http://schemas.microsoft.com/office/powerpoint/2010/main" val="196057411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hf hdr="0" ftr="0" dt="0"/>
  <p:txStyles>
    <p:title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p:titleStyle>
    <p:bodyStyle>
      <a:lvl1pPr marL="268288" indent="-268288" algn="l" defTabSz="1023984"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23984" rtl="0" eaLnBrk="1" latinLnBrk="0" hangingPunct="1">
        <a:defRPr sz="2100" kern="1200">
          <a:solidFill>
            <a:schemeClr val="tx1"/>
          </a:solidFill>
          <a:latin typeface="+mn-lt"/>
          <a:ea typeface="+mn-ea"/>
          <a:cs typeface="+mn-cs"/>
        </a:defRPr>
      </a:lvl1pPr>
      <a:lvl2pPr marL="511992" algn="l" defTabSz="1023984" rtl="0" eaLnBrk="1" latinLnBrk="0" hangingPunct="1">
        <a:defRPr sz="2100" kern="1200">
          <a:solidFill>
            <a:schemeClr val="tx1"/>
          </a:solidFill>
          <a:latin typeface="+mn-lt"/>
          <a:ea typeface="+mn-ea"/>
          <a:cs typeface="+mn-cs"/>
        </a:defRPr>
      </a:lvl2pPr>
      <a:lvl3pPr marL="1023984" algn="l" defTabSz="1023984" rtl="0" eaLnBrk="1" latinLnBrk="0" hangingPunct="1">
        <a:defRPr sz="2100" kern="1200">
          <a:solidFill>
            <a:schemeClr val="tx1"/>
          </a:solidFill>
          <a:latin typeface="+mn-lt"/>
          <a:ea typeface="+mn-ea"/>
          <a:cs typeface="+mn-cs"/>
        </a:defRPr>
      </a:lvl3pPr>
      <a:lvl4pPr marL="1535977" algn="l" defTabSz="1023984" rtl="0" eaLnBrk="1" latinLnBrk="0" hangingPunct="1">
        <a:defRPr sz="2100" kern="1200">
          <a:solidFill>
            <a:schemeClr val="tx1"/>
          </a:solidFill>
          <a:latin typeface="+mn-lt"/>
          <a:ea typeface="+mn-ea"/>
          <a:cs typeface="+mn-cs"/>
        </a:defRPr>
      </a:lvl4pPr>
      <a:lvl5pPr marL="2047969" algn="l" defTabSz="1023984" rtl="0" eaLnBrk="1" latinLnBrk="0" hangingPunct="1">
        <a:defRPr sz="2100" kern="1200">
          <a:solidFill>
            <a:schemeClr val="tx1"/>
          </a:solidFill>
          <a:latin typeface="+mn-lt"/>
          <a:ea typeface="+mn-ea"/>
          <a:cs typeface="+mn-cs"/>
        </a:defRPr>
      </a:lvl5pPr>
      <a:lvl6pPr marL="2559961" algn="l" defTabSz="1023984" rtl="0" eaLnBrk="1" latinLnBrk="0" hangingPunct="1">
        <a:defRPr sz="2100" kern="1200">
          <a:solidFill>
            <a:schemeClr val="tx1"/>
          </a:solidFill>
          <a:latin typeface="+mn-lt"/>
          <a:ea typeface="+mn-ea"/>
          <a:cs typeface="+mn-cs"/>
        </a:defRPr>
      </a:lvl6pPr>
      <a:lvl7pPr marL="3071953" algn="l" defTabSz="1023984" rtl="0" eaLnBrk="1" latinLnBrk="0" hangingPunct="1">
        <a:defRPr sz="2100" kern="1200">
          <a:solidFill>
            <a:schemeClr val="tx1"/>
          </a:solidFill>
          <a:latin typeface="+mn-lt"/>
          <a:ea typeface="+mn-ea"/>
          <a:cs typeface="+mn-cs"/>
        </a:defRPr>
      </a:lvl7pPr>
      <a:lvl8pPr marL="3583945" algn="l" defTabSz="1023984" rtl="0" eaLnBrk="1" latinLnBrk="0" hangingPunct="1">
        <a:defRPr sz="2100" kern="1200">
          <a:solidFill>
            <a:schemeClr val="tx1"/>
          </a:solidFill>
          <a:latin typeface="+mn-lt"/>
          <a:ea typeface="+mn-ea"/>
          <a:cs typeface="+mn-cs"/>
        </a:defRPr>
      </a:lvl8pPr>
      <a:lvl9pPr marL="4095937" algn="l" defTabSz="1023984"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57">
          <p15:clr>
            <a:srgbClr val="F26B43"/>
          </p15:clr>
        </p15:guide>
        <p15:guide id="2" pos="230">
          <p15:clr>
            <a:srgbClr val="F26B43"/>
          </p15:clr>
        </p15:guide>
        <p15:guide id="3" orient="horz" pos="663">
          <p15:clr>
            <a:srgbClr val="F26B43"/>
          </p15:clr>
        </p15:guide>
        <p15:guide id="4" pos="7439">
          <p15:clr>
            <a:srgbClr val="F26B43"/>
          </p15:clr>
        </p15:guide>
        <p15:guide id="5" orient="horz" pos="36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8">
            <a:extLst>
              <a:ext uri="{28A0092B-C50C-407E-A947-70E740481C1C}">
                <a14:useLocalDpi xmlns:a14="http://schemas.microsoft.com/office/drawing/2010/main" val="0"/>
              </a:ext>
            </a:extLst>
          </a:blip>
          <a:srcRect l="2264" t="84306" b="2777"/>
          <a:stretch/>
        </p:blipFill>
        <p:spPr>
          <a:xfrm>
            <a:off x="257175" y="5876233"/>
            <a:ext cx="11925299" cy="886518"/>
          </a:xfrm>
          <a:prstGeom prst="rect">
            <a:avLst/>
          </a:prstGeom>
        </p:spPr>
      </p:pic>
      <p:sp>
        <p:nvSpPr>
          <p:cNvPr id="2" name="Title Placeholder 1"/>
          <p:cNvSpPr>
            <a:spLocks noGrp="1"/>
          </p:cNvSpPr>
          <p:nvPr>
            <p:ph type="title"/>
          </p:nvPr>
        </p:nvSpPr>
        <p:spPr>
          <a:xfrm>
            <a:off x="365986" y="289254"/>
            <a:ext cx="11435819" cy="413476"/>
          </a:xfrm>
          <a:prstGeom prst="rect">
            <a:avLst/>
          </a:prstGeom>
        </p:spPr>
        <p:txBody>
          <a:bodyPr vert="horz" lIns="0" tIns="0" rIns="0" bIns="0" rtlCol="0" anchor="ctr">
            <a:noAutofit/>
          </a:bodyPr>
          <a:lstStyle/>
          <a:p>
            <a:r>
              <a:rPr lang="en-US" dirty="0"/>
              <a:t>Add title</a:t>
            </a:r>
            <a:endParaRPr lang="en-ZA" dirty="0"/>
          </a:p>
        </p:txBody>
      </p:sp>
      <p:sp>
        <p:nvSpPr>
          <p:cNvPr id="11" name="TextBox 10"/>
          <p:cNvSpPr txBox="1"/>
          <p:nvPr userDrawn="1"/>
        </p:nvSpPr>
        <p:spPr>
          <a:xfrm>
            <a:off x="508002" y="6134128"/>
            <a:ext cx="9922933" cy="138499"/>
          </a:xfrm>
          <a:prstGeom prst="rect">
            <a:avLst/>
          </a:prstGeom>
          <a:noFill/>
        </p:spPr>
        <p:txBody>
          <a:bodyPr wrap="square" lIns="0" tIns="0" rIns="0" bIns="0" rtlCol="0">
            <a:spAutoFit/>
          </a:bodyPr>
          <a:lstStyle/>
          <a:p>
            <a:r>
              <a:rPr lang="en-ZA" sz="900" dirty="0">
                <a:solidFill>
                  <a:srgbClr val="0083C2"/>
                </a:solidFill>
              </a:rPr>
              <a:t>QED March 16</a:t>
            </a:r>
          </a:p>
        </p:txBody>
      </p:sp>
    </p:spTree>
    <p:extLst>
      <p:ext uri="{BB962C8B-B14F-4D97-AF65-F5344CB8AC3E}">
        <p14:creationId xmlns:p14="http://schemas.microsoft.com/office/powerpoint/2010/main" val="257316653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39" r:id="rId24"/>
    <p:sldLayoutId id="2147483840" r:id="rId25"/>
    <p:sldLayoutId id="2147483841" r:id="rId26"/>
  </p:sldLayoutIdLst>
  <p:hf hdr="0" ftr="0" dt="0"/>
  <p:txStyles>
    <p:title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p:titleStyle>
    <p:bodyStyle>
      <a:lvl1pPr marL="268288" indent="-268288" algn="l" defTabSz="1023984"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23984" rtl="0" eaLnBrk="1" latinLnBrk="0" hangingPunct="1">
        <a:defRPr sz="2100" kern="1200">
          <a:solidFill>
            <a:schemeClr val="tx1"/>
          </a:solidFill>
          <a:latin typeface="+mn-lt"/>
          <a:ea typeface="+mn-ea"/>
          <a:cs typeface="+mn-cs"/>
        </a:defRPr>
      </a:lvl1pPr>
      <a:lvl2pPr marL="511992" algn="l" defTabSz="1023984" rtl="0" eaLnBrk="1" latinLnBrk="0" hangingPunct="1">
        <a:defRPr sz="2100" kern="1200">
          <a:solidFill>
            <a:schemeClr val="tx1"/>
          </a:solidFill>
          <a:latin typeface="+mn-lt"/>
          <a:ea typeface="+mn-ea"/>
          <a:cs typeface="+mn-cs"/>
        </a:defRPr>
      </a:lvl2pPr>
      <a:lvl3pPr marL="1023984" algn="l" defTabSz="1023984" rtl="0" eaLnBrk="1" latinLnBrk="0" hangingPunct="1">
        <a:defRPr sz="2100" kern="1200">
          <a:solidFill>
            <a:schemeClr val="tx1"/>
          </a:solidFill>
          <a:latin typeface="+mn-lt"/>
          <a:ea typeface="+mn-ea"/>
          <a:cs typeface="+mn-cs"/>
        </a:defRPr>
      </a:lvl3pPr>
      <a:lvl4pPr marL="1535977" algn="l" defTabSz="1023984" rtl="0" eaLnBrk="1" latinLnBrk="0" hangingPunct="1">
        <a:defRPr sz="2100" kern="1200">
          <a:solidFill>
            <a:schemeClr val="tx1"/>
          </a:solidFill>
          <a:latin typeface="+mn-lt"/>
          <a:ea typeface="+mn-ea"/>
          <a:cs typeface="+mn-cs"/>
        </a:defRPr>
      </a:lvl4pPr>
      <a:lvl5pPr marL="2047969" algn="l" defTabSz="1023984" rtl="0" eaLnBrk="1" latinLnBrk="0" hangingPunct="1">
        <a:defRPr sz="2100" kern="1200">
          <a:solidFill>
            <a:schemeClr val="tx1"/>
          </a:solidFill>
          <a:latin typeface="+mn-lt"/>
          <a:ea typeface="+mn-ea"/>
          <a:cs typeface="+mn-cs"/>
        </a:defRPr>
      </a:lvl5pPr>
      <a:lvl6pPr marL="2559961" algn="l" defTabSz="1023984" rtl="0" eaLnBrk="1" latinLnBrk="0" hangingPunct="1">
        <a:defRPr sz="2100" kern="1200">
          <a:solidFill>
            <a:schemeClr val="tx1"/>
          </a:solidFill>
          <a:latin typeface="+mn-lt"/>
          <a:ea typeface="+mn-ea"/>
          <a:cs typeface="+mn-cs"/>
        </a:defRPr>
      </a:lvl6pPr>
      <a:lvl7pPr marL="3071953" algn="l" defTabSz="1023984" rtl="0" eaLnBrk="1" latinLnBrk="0" hangingPunct="1">
        <a:defRPr sz="2100" kern="1200">
          <a:solidFill>
            <a:schemeClr val="tx1"/>
          </a:solidFill>
          <a:latin typeface="+mn-lt"/>
          <a:ea typeface="+mn-ea"/>
          <a:cs typeface="+mn-cs"/>
        </a:defRPr>
      </a:lvl7pPr>
      <a:lvl8pPr marL="3583945" algn="l" defTabSz="1023984" rtl="0" eaLnBrk="1" latinLnBrk="0" hangingPunct="1">
        <a:defRPr sz="2100" kern="1200">
          <a:solidFill>
            <a:schemeClr val="tx1"/>
          </a:solidFill>
          <a:latin typeface="+mn-lt"/>
          <a:ea typeface="+mn-ea"/>
          <a:cs typeface="+mn-cs"/>
        </a:defRPr>
      </a:lvl8pPr>
      <a:lvl9pPr marL="4095937" algn="l" defTabSz="1023984"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57">
          <p15:clr>
            <a:srgbClr val="F26B43"/>
          </p15:clr>
        </p15:guide>
        <p15:guide id="2" pos="230">
          <p15:clr>
            <a:srgbClr val="F26B43"/>
          </p15:clr>
        </p15:guide>
        <p15:guide id="3" orient="horz" pos="663">
          <p15:clr>
            <a:srgbClr val="F26B43"/>
          </p15:clr>
        </p15:guide>
        <p15:guide id="4" pos="7439">
          <p15:clr>
            <a:srgbClr val="F26B43"/>
          </p15:clr>
        </p15:guide>
        <p15:guide id="5" orient="horz" pos="36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8">
            <a:extLst>
              <a:ext uri="{28A0092B-C50C-407E-A947-70E740481C1C}">
                <a14:useLocalDpi xmlns:a14="http://schemas.microsoft.com/office/drawing/2010/main" val="0"/>
              </a:ext>
            </a:extLst>
          </a:blip>
          <a:srcRect l="2264" t="84306" b="2777"/>
          <a:stretch/>
        </p:blipFill>
        <p:spPr>
          <a:xfrm>
            <a:off x="257177" y="5876233"/>
            <a:ext cx="11925299" cy="886518"/>
          </a:xfrm>
          <a:prstGeom prst="rect">
            <a:avLst/>
          </a:prstGeom>
        </p:spPr>
      </p:pic>
      <p:sp>
        <p:nvSpPr>
          <p:cNvPr id="2" name="Title Placeholder 1"/>
          <p:cNvSpPr>
            <a:spLocks noGrp="1"/>
          </p:cNvSpPr>
          <p:nvPr>
            <p:ph type="title"/>
          </p:nvPr>
        </p:nvSpPr>
        <p:spPr>
          <a:xfrm>
            <a:off x="365986" y="289254"/>
            <a:ext cx="11435819" cy="413476"/>
          </a:xfrm>
          <a:prstGeom prst="rect">
            <a:avLst/>
          </a:prstGeom>
        </p:spPr>
        <p:txBody>
          <a:bodyPr vert="horz" lIns="0" tIns="0" rIns="0" bIns="0" rtlCol="0" anchor="ctr">
            <a:noAutofit/>
          </a:bodyPr>
          <a:lstStyle/>
          <a:p>
            <a:r>
              <a:rPr lang="en-US" dirty="0"/>
              <a:t>Add title</a:t>
            </a:r>
            <a:endParaRPr lang="en-ZA" dirty="0"/>
          </a:p>
        </p:txBody>
      </p:sp>
      <p:sp>
        <p:nvSpPr>
          <p:cNvPr id="11" name="TextBox 10"/>
          <p:cNvSpPr txBox="1"/>
          <p:nvPr/>
        </p:nvSpPr>
        <p:spPr>
          <a:xfrm>
            <a:off x="508004" y="6134132"/>
            <a:ext cx="9922933" cy="138499"/>
          </a:xfrm>
          <a:prstGeom prst="rect">
            <a:avLst/>
          </a:prstGeom>
          <a:noFill/>
        </p:spPr>
        <p:txBody>
          <a:bodyPr wrap="square" lIns="0" tIns="0" rIns="0" bIns="0" rtlCol="0">
            <a:spAutoFit/>
          </a:bodyPr>
          <a:lstStyle/>
          <a:p>
            <a:r>
              <a:rPr lang="en-ZA" sz="900" dirty="0">
                <a:solidFill>
                  <a:srgbClr val="0083C2"/>
                </a:solidFill>
              </a:rPr>
              <a:t>QED March 16</a:t>
            </a:r>
          </a:p>
        </p:txBody>
      </p:sp>
    </p:spTree>
    <p:extLst>
      <p:ext uri="{BB962C8B-B14F-4D97-AF65-F5344CB8AC3E}">
        <p14:creationId xmlns:p14="http://schemas.microsoft.com/office/powerpoint/2010/main" val="33226276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 id="2147483867" r:id="rId25"/>
    <p:sldLayoutId id="2147483868" r:id="rId26"/>
  </p:sldLayoutIdLst>
  <p:hf hdr="0" ftr="0" dt="0"/>
  <p:txStyles>
    <p:titleStyle>
      <a:lvl1pPr algn="l" defTabSz="1023984" rtl="0" eaLnBrk="1" latinLnBrk="0" hangingPunct="1">
        <a:lnSpc>
          <a:spcPct val="90000"/>
        </a:lnSpc>
        <a:spcBef>
          <a:spcPct val="0"/>
        </a:spcBef>
        <a:buNone/>
        <a:defRPr sz="2400" b="1" kern="1200" baseline="0">
          <a:solidFill>
            <a:schemeClr val="bg2"/>
          </a:solidFill>
          <a:latin typeface="+mn-lt"/>
          <a:ea typeface="+mj-ea"/>
          <a:cs typeface="Calibri" panose="020F0502020204030204" pitchFamily="34" charset="0"/>
        </a:defRPr>
      </a:lvl1pPr>
    </p:titleStyle>
    <p:bodyStyle>
      <a:lvl1pPr marL="268288" indent="-268288" algn="l" defTabSz="1023984"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536575" indent="-268288"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893763"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163638" indent="-269875" algn="l" defTabSz="102398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1431925" indent="-268288" algn="l" defTabSz="1023984"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15957"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27949"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39941"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51933" indent="-255996" algn="l" defTabSz="102398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23984" rtl="0" eaLnBrk="1" latinLnBrk="0" hangingPunct="1">
        <a:defRPr sz="2100" kern="1200">
          <a:solidFill>
            <a:schemeClr val="tx1"/>
          </a:solidFill>
          <a:latin typeface="+mn-lt"/>
          <a:ea typeface="+mn-ea"/>
          <a:cs typeface="+mn-cs"/>
        </a:defRPr>
      </a:lvl1pPr>
      <a:lvl2pPr marL="511992" algn="l" defTabSz="1023984" rtl="0" eaLnBrk="1" latinLnBrk="0" hangingPunct="1">
        <a:defRPr sz="2100" kern="1200">
          <a:solidFill>
            <a:schemeClr val="tx1"/>
          </a:solidFill>
          <a:latin typeface="+mn-lt"/>
          <a:ea typeface="+mn-ea"/>
          <a:cs typeface="+mn-cs"/>
        </a:defRPr>
      </a:lvl2pPr>
      <a:lvl3pPr marL="1023984" algn="l" defTabSz="1023984" rtl="0" eaLnBrk="1" latinLnBrk="0" hangingPunct="1">
        <a:defRPr sz="2100" kern="1200">
          <a:solidFill>
            <a:schemeClr val="tx1"/>
          </a:solidFill>
          <a:latin typeface="+mn-lt"/>
          <a:ea typeface="+mn-ea"/>
          <a:cs typeface="+mn-cs"/>
        </a:defRPr>
      </a:lvl3pPr>
      <a:lvl4pPr marL="1535977" algn="l" defTabSz="1023984" rtl="0" eaLnBrk="1" latinLnBrk="0" hangingPunct="1">
        <a:defRPr sz="2100" kern="1200">
          <a:solidFill>
            <a:schemeClr val="tx1"/>
          </a:solidFill>
          <a:latin typeface="+mn-lt"/>
          <a:ea typeface="+mn-ea"/>
          <a:cs typeface="+mn-cs"/>
        </a:defRPr>
      </a:lvl4pPr>
      <a:lvl5pPr marL="2047969" algn="l" defTabSz="1023984" rtl="0" eaLnBrk="1" latinLnBrk="0" hangingPunct="1">
        <a:defRPr sz="2100" kern="1200">
          <a:solidFill>
            <a:schemeClr val="tx1"/>
          </a:solidFill>
          <a:latin typeface="+mn-lt"/>
          <a:ea typeface="+mn-ea"/>
          <a:cs typeface="+mn-cs"/>
        </a:defRPr>
      </a:lvl5pPr>
      <a:lvl6pPr marL="2559961" algn="l" defTabSz="1023984" rtl="0" eaLnBrk="1" latinLnBrk="0" hangingPunct="1">
        <a:defRPr sz="2100" kern="1200">
          <a:solidFill>
            <a:schemeClr val="tx1"/>
          </a:solidFill>
          <a:latin typeface="+mn-lt"/>
          <a:ea typeface="+mn-ea"/>
          <a:cs typeface="+mn-cs"/>
        </a:defRPr>
      </a:lvl6pPr>
      <a:lvl7pPr marL="3071953" algn="l" defTabSz="1023984" rtl="0" eaLnBrk="1" latinLnBrk="0" hangingPunct="1">
        <a:defRPr sz="2100" kern="1200">
          <a:solidFill>
            <a:schemeClr val="tx1"/>
          </a:solidFill>
          <a:latin typeface="+mn-lt"/>
          <a:ea typeface="+mn-ea"/>
          <a:cs typeface="+mn-cs"/>
        </a:defRPr>
      </a:lvl7pPr>
      <a:lvl8pPr marL="3583945" algn="l" defTabSz="1023984" rtl="0" eaLnBrk="1" latinLnBrk="0" hangingPunct="1">
        <a:defRPr sz="2100" kern="1200">
          <a:solidFill>
            <a:schemeClr val="tx1"/>
          </a:solidFill>
          <a:latin typeface="+mn-lt"/>
          <a:ea typeface="+mn-ea"/>
          <a:cs typeface="+mn-cs"/>
        </a:defRPr>
      </a:lvl8pPr>
      <a:lvl9pPr marL="4095937" algn="l" defTabSz="1023984"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57">
          <p15:clr>
            <a:srgbClr val="F26B43"/>
          </p15:clr>
        </p15:guide>
        <p15:guide id="2" pos="230">
          <p15:clr>
            <a:srgbClr val="F26B43"/>
          </p15:clr>
        </p15:guide>
        <p15:guide id="3" orient="horz" pos="663">
          <p15:clr>
            <a:srgbClr val="F26B43"/>
          </p15:clr>
        </p15:guide>
        <p15:guide id="4" pos="7439">
          <p15:clr>
            <a:srgbClr val="F26B43"/>
          </p15:clr>
        </p15:guide>
        <p15:guide id="5" orient="horz" pos="36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7" cstate="print">
            <a:extLst>
              <a:ext uri="{28A0092B-C50C-407E-A947-70E740481C1C}">
                <a14:useLocalDpi xmlns:a14="http://schemas.microsoft.com/office/drawing/2010/main" val="0"/>
              </a:ext>
            </a:extLst>
          </a:blip>
          <a:srcRect l="2264" t="84306" b="2777"/>
          <a:stretch/>
        </p:blipFill>
        <p:spPr>
          <a:xfrm>
            <a:off x="257177" y="5998866"/>
            <a:ext cx="11925298" cy="886518"/>
          </a:xfrm>
          <a:prstGeom prst="rect">
            <a:avLst/>
          </a:prstGeom>
        </p:spPr>
      </p:pic>
      <p:sp>
        <p:nvSpPr>
          <p:cNvPr id="2" name="Title Placeholder 1"/>
          <p:cNvSpPr>
            <a:spLocks noGrp="1"/>
          </p:cNvSpPr>
          <p:nvPr>
            <p:ph type="title"/>
          </p:nvPr>
        </p:nvSpPr>
        <p:spPr>
          <a:xfrm>
            <a:off x="365988" y="289254"/>
            <a:ext cx="11435819" cy="413476"/>
          </a:xfrm>
          <a:prstGeom prst="rect">
            <a:avLst/>
          </a:prstGeom>
        </p:spPr>
        <p:txBody>
          <a:bodyPr vert="horz" lIns="0" tIns="0" rIns="0" bIns="0" rtlCol="0" anchor="ctr">
            <a:noAutofit/>
          </a:bodyPr>
          <a:lstStyle/>
          <a:p>
            <a:r>
              <a:rPr lang="en-US" dirty="0"/>
              <a:t>Add title</a:t>
            </a:r>
            <a:endParaRPr lang="en-ZA" dirty="0"/>
          </a:p>
        </p:txBody>
      </p:sp>
      <p:sp>
        <p:nvSpPr>
          <p:cNvPr id="11" name="TextBox 10"/>
          <p:cNvSpPr txBox="1"/>
          <p:nvPr userDrawn="1"/>
        </p:nvSpPr>
        <p:spPr>
          <a:xfrm>
            <a:off x="508002" y="6242842"/>
            <a:ext cx="9922934" cy="138499"/>
          </a:xfrm>
          <a:prstGeom prst="rect">
            <a:avLst/>
          </a:prstGeom>
          <a:noFill/>
        </p:spPr>
        <p:txBody>
          <a:bodyPr wrap="square" lIns="0" tIns="0" rIns="0" bIns="0" rtlCol="0">
            <a:spAutoFit/>
          </a:bodyPr>
          <a:lstStyle/>
          <a:p>
            <a:r>
              <a:rPr lang="en-ZA" sz="899" dirty="0">
                <a:solidFill>
                  <a:srgbClr val="0083C2"/>
                </a:solidFill>
              </a:rPr>
              <a:t>Cape Town June 2016</a:t>
            </a:r>
          </a:p>
        </p:txBody>
      </p:sp>
    </p:spTree>
    <p:extLst>
      <p:ext uri="{BB962C8B-B14F-4D97-AF65-F5344CB8AC3E}">
        <p14:creationId xmlns:p14="http://schemas.microsoft.com/office/powerpoint/2010/main" val="2479819805"/>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 id="2147483914" r:id="rId18"/>
    <p:sldLayoutId id="2147483915" r:id="rId19"/>
    <p:sldLayoutId id="2147483916" r:id="rId20"/>
    <p:sldLayoutId id="2147483917" r:id="rId21"/>
    <p:sldLayoutId id="2147483918" r:id="rId22"/>
    <p:sldLayoutId id="2147483919" r:id="rId23"/>
    <p:sldLayoutId id="2147483920" r:id="rId24"/>
    <p:sldLayoutId id="2147483921" r:id="rId25"/>
  </p:sldLayoutIdLst>
  <p:hf hdr="0" ftr="0" dt="0"/>
  <p:txStyles>
    <p:titleStyle>
      <a:lvl1pPr algn="l" defTabSz="1023165" rtl="0" eaLnBrk="1" latinLnBrk="0" hangingPunct="1">
        <a:lnSpc>
          <a:spcPct val="90000"/>
        </a:lnSpc>
        <a:spcBef>
          <a:spcPct val="0"/>
        </a:spcBef>
        <a:buNone/>
        <a:defRPr sz="2398" b="1" kern="1200" baseline="0">
          <a:solidFill>
            <a:schemeClr val="bg2"/>
          </a:solidFill>
          <a:latin typeface="+mn-lt"/>
          <a:ea typeface="+mj-ea"/>
          <a:cs typeface="Calibri" panose="020F0502020204030204" pitchFamily="34" charset="0"/>
        </a:defRPr>
      </a:lvl1pPr>
    </p:titleStyle>
    <p:bodyStyle>
      <a:lvl1pPr marL="268073" indent="-268073" algn="l" defTabSz="1023165" rtl="0" eaLnBrk="1" latinLnBrk="0" hangingPunct="1">
        <a:spcBef>
          <a:spcPct val="20000"/>
        </a:spcBef>
        <a:buFont typeface="Arial" pitchFamily="34" charset="0"/>
        <a:buChar char="•"/>
        <a:defRPr sz="1998" kern="1200">
          <a:solidFill>
            <a:schemeClr val="tx1"/>
          </a:solidFill>
          <a:latin typeface="Arial" pitchFamily="34" charset="0"/>
          <a:ea typeface="+mn-ea"/>
          <a:cs typeface="Arial" pitchFamily="34" charset="0"/>
        </a:defRPr>
      </a:lvl1pPr>
      <a:lvl2pPr marL="536146" indent="-268073" algn="l" defTabSz="1023165" rtl="0" eaLnBrk="1" latinLnBrk="0" hangingPunct="1">
        <a:spcBef>
          <a:spcPct val="20000"/>
        </a:spcBef>
        <a:buFont typeface="Arial" pitchFamily="34" charset="0"/>
        <a:buChar char="–"/>
        <a:defRPr sz="1799" kern="1200">
          <a:solidFill>
            <a:schemeClr val="tx1"/>
          </a:solidFill>
          <a:latin typeface="Arial" pitchFamily="34" charset="0"/>
          <a:ea typeface="+mn-ea"/>
          <a:cs typeface="Arial" pitchFamily="34" charset="0"/>
        </a:defRPr>
      </a:lvl2pPr>
      <a:lvl3pPr marL="893048" indent="-268073" algn="l" defTabSz="1023165" rtl="0" eaLnBrk="1" latinLnBrk="0" hangingPunct="1">
        <a:spcBef>
          <a:spcPct val="20000"/>
        </a:spcBef>
        <a:buFont typeface="Arial" pitchFamily="34" charset="0"/>
        <a:buChar char="•"/>
        <a:defRPr sz="1599" kern="1200">
          <a:solidFill>
            <a:schemeClr val="tx1"/>
          </a:solidFill>
          <a:latin typeface="Arial" pitchFamily="34" charset="0"/>
          <a:ea typeface="+mn-ea"/>
          <a:cs typeface="Arial" pitchFamily="34" charset="0"/>
        </a:defRPr>
      </a:lvl3pPr>
      <a:lvl4pPr marL="1162707" indent="-269659" algn="l" defTabSz="1023165" rtl="0" eaLnBrk="1" latinLnBrk="0" hangingPunct="1">
        <a:spcBef>
          <a:spcPct val="20000"/>
        </a:spcBef>
        <a:buFont typeface="Arial" pitchFamily="34" charset="0"/>
        <a:buChar char="–"/>
        <a:defRPr sz="1799" kern="1200">
          <a:solidFill>
            <a:schemeClr val="tx1"/>
          </a:solidFill>
          <a:latin typeface="Arial" pitchFamily="34" charset="0"/>
          <a:ea typeface="+mn-ea"/>
          <a:cs typeface="Arial" pitchFamily="34" charset="0"/>
        </a:defRPr>
      </a:lvl4pPr>
      <a:lvl5pPr marL="1430779" indent="-268073" algn="l" defTabSz="1023165" rtl="0" eaLnBrk="1" latinLnBrk="0" hangingPunct="1">
        <a:spcBef>
          <a:spcPct val="20000"/>
        </a:spcBef>
        <a:buFont typeface="Arial" pitchFamily="34" charset="0"/>
        <a:buChar char="»"/>
        <a:defRPr sz="1599" kern="1200">
          <a:solidFill>
            <a:schemeClr val="tx1"/>
          </a:solidFill>
          <a:latin typeface="Arial" pitchFamily="34" charset="0"/>
          <a:ea typeface="+mn-ea"/>
          <a:cs typeface="Arial" pitchFamily="34" charset="0"/>
        </a:defRPr>
      </a:lvl5pPr>
      <a:lvl6pPr marL="2813704" indent="-255791" algn="l" defTabSz="1023165" rtl="0" eaLnBrk="1" latinLnBrk="0" hangingPunct="1">
        <a:spcBef>
          <a:spcPct val="20000"/>
        </a:spcBef>
        <a:buFont typeface="Arial" pitchFamily="34" charset="0"/>
        <a:buChar char="•"/>
        <a:defRPr sz="2198" kern="1200">
          <a:solidFill>
            <a:schemeClr val="tx1"/>
          </a:solidFill>
          <a:latin typeface="+mn-lt"/>
          <a:ea typeface="+mn-ea"/>
          <a:cs typeface="+mn-cs"/>
        </a:defRPr>
      </a:lvl6pPr>
      <a:lvl7pPr marL="3325287" indent="-255791" algn="l" defTabSz="1023165" rtl="0" eaLnBrk="1" latinLnBrk="0" hangingPunct="1">
        <a:spcBef>
          <a:spcPct val="20000"/>
        </a:spcBef>
        <a:buFont typeface="Arial" pitchFamily="34" charset="0"/>
        <a:buChar char="•"/>
        <a:defRPr sz="2198" kern="1200">
          <a:solidFill>
            <a:schemeClr val="tx1"/>
          </a:solidFill>
          <a:latin typeface="+mn-lt"/>
          <a:ea typeface="+mn-ea"/>
          <a:cs typeface="+mn-cs"/>
        </a:defRPr>
      </a:lvl7pPr>
      <a:lvl8pPr marL="3836869" indent="-255791" algn="l" defTabSz="1023165" rtl="0" eaLnBrk="1" latinLnBrk="0" hangingPunct="1">
        <a:spcBef>
          <a:spcPct val="20000"/>
        </a:spcBef>
        <a:buFont typeface="Arial" pitchFamily="34" charset="0"/>
        <a:buChar char="•"/>
        <a:defRPr sz="2198" kern="1200">
          <a:solidFill>
            <a:schemeClr val="tx1"/>
          </a:solidFill>
          <a:latin typeface="+mn-lt"/>
          <a:ea typeface="+mn-ea"/>
          <a:cs typeface="+mn-cs"/>
        </a:defRPr>
      </a:lvl8pPr>
      <a:lvl9pPr marL="4348451" indent="-255791" algn="l" defTabSz="1023165" rtl="0" eaLnBrk="1" latinLnBrk="0" hangingPunct="1">
        <a:spcBef>
          <a:spcPct val="20000"/>
        </a:spcBef>
        <a:buFont typeface="Arial" pitchFamily="34" charset="0"/>
        <a:buChar char="•"/>
        <a:defRPr sz="2198" kern="1200">
          <a:solidFill>
            <a:schemeClr val="tx1"/>
          </a:solidFill>
          <a:latin typeface="+mn-lt"/>
          <a:ea typeface="+mn-ea"/>
          <a:cs typeface="+mn-cs"/>
        </a:defRPr>
      </a:lvl9pPr>
    </p:bodyStyle>
    <p:otherStyle>
      <a:defPPr>
        <a:defRPr lang="en-US"/>
      </a:defPPr>
      <a:lvl1pPr marL="0" algn="l" defTabSz="1023165" rtl="0" eaLnBrk="1" latinLnBrk="0" hangingPunct="1">
        <a:defRPr sz="2098" kern="1200">
          <a:solidFill>
            <a:schemeClr val="tx1"/>
          </a:solidFill>
          <a:latin typeface="+mn-lt"/>
          <a:ea typeface="+mn-ea"/>
          <a:cs typeface="+mn-cs"/>
        </a:defRPr>
      </a:lvl1pPr>
      <a:lvl2pPr marL="511582" algn="l" defTabSz="1023165" rtl="0" eaLnBrk="1" latinLnBrk="0" hangingPunct="1">
        <a:defRPr sz="2098" kern="1200">
          <a:solidFill>
            <a:schemeClr val="tx1"/>
          </a:solidFill>
          <a:latin typeface="+mn-lt"/>
          <a:ea typeface="+mn-ea"/>
          <a:cs typeface="+mn-cs"/>
        </a:defRPr>
      </a:lvl2pPr>
      <a:lvl3pPr marL="1023165" algn="l" defTabSz="1023165" rtl="0" eaLnBrk="1" latinLnBrk="0" hangingPunct="1">
        <a:defRPr sz="2098" kern="1200">
          <a:solidFill>
            <a:schemeClr val="tx1"/>
          </a:solidFill>
          <a:latin typeface="+mn-lt"/>
          <a:ea typeface="+mn-ea"/>
          <a:cs typeface="+mn-cs"/>
        </a:defRPr>
      </a:lvl3pPr>
      <a:lvl4pPr marL="1534748" algn="l" defTabSz="1023165" rtl="0" eaLnBrk="1" latinLnBrk="0" hangingPunct="1">
        <a:defRPr sz="2098" kern="1200">
          <a:solidFill>
            <a:schemeClr val="tx1"/>
          </a:solidFill>
          <a:latin typeface="+mn-lt"/>
          <a:ea typeface="+mn-ea"/>
          <a:cs typeface="+mn-cs"/>
        </a:defRPr>
      </a:lvl4pPr>
      <a:lvl5pPr marL="2046331" algn="l" defTabSz="1023165" rtl="0" eaLnBrk="1" latinLnBrk="0" hangingPunct="1">
        <a:defRPr sz="2098" kern="1200">
          <a:solidFill>
            <a:schemeClr val="tx1"/>
          </a:solidFill>
          <a:latin typeface="+mn-lt"/>
          <a:ea typeface="+mn-ea"/>
          <a:cs typeface="+mn-cs"/>
        </a:defRPr>
      </a:lvl5pPr>
      <a:lvl6pPr marL="2557913" algn="l" defTabSz="1023165" rtl="0" eaLnBrk="1" latinLnBrk="0" hangingPunct="1">
        <a:defRPr sz="2098" kern="1200">
          <a:solidFill>
            <a:schemeClr val="tx1"/>
          </a:solidFill>
          <a:latin typeface="+mn-lt"/>
          <a:ea typeface="+mn-ea"/>
          <a:cs typeface="+mn-cs"/>
        </a:defRPr>
      </a:lvl6pPr>
      <a:lvl7pPr marL="3069495" algn="l" defTabSz="1023165" rtl="0" eaLnBrk="1" latinLnBrk="0" hangingPunct="1">
        <a:defRPr sz="2098" kern="1200">
          <a:solidFill>
            <a:schemeClr val="tx1"/>
          </a:solidFill>
          <a:latin typeface="+mn-lt"/>
          <a:ea typeface="+mn-ea"/>
          <a:cs typeface="+mn-cs"/>
        </a:defRPr>
      </a:lvl7pPr>
      <a:lvl8pPr marL="3581078" algn="l" defTabSz="1023165" rtl="0" eaLnBrk="1" latinLnBrk="0" hangingPunct="1">
        <a:defRPr sz="2098" kern="1200">
          <a:solidFill>
            <a:schemeClr val="tx1"/>
          </a:solidFill>
          <a:latin typeface="+mn-lt"/>
          <a:ea typeface="+mn-ea"/>
          <a:cs typeface="+mn-cs"/>
        </a:defRPr>
      </a:lvl8pPr>
      <a:lvl9pPr marL="4092660" algn="l" defTabSz="1023165" rtl="0" eaLnBrk="1" latinLnBrk="0" hangingPunct="1">
        <a:defRPr sz="209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57">
          <p15:clr>
            <a:srgbClr val="F26B43"/>
          </p15:clr>
        </p15:guide>
        <p15:guide id="2" pos="230">
          <p15:clr>
            <a:srgbClr val="F26B43"/>
          </p15:clr>
        </p15:guide>
        <p15:guide id="3" orient="horz" pos="663">
          <p15:clr>
            <a:srgbClr val="F26B43"/>
          </p15:clr>
        </p15:guide>
        <p15:guide id="4" pos="7439">
          <p15:clr>
            <a:srgbClr val="F26B43"/>
          </p15:clr>
        </p15:guide>
        <p15:guide id="5" orient="horz" pos="36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7" cstate="print">
            <a:extLst>
              <a:ext uri="{28A0092B-C50C-407E-A947-70E740481C1C}">
                <a14:useLocalDpi xmlns:a14="http://schemas.microsoft.com/office/drawing/2010/main" val="0"/>
              </a:ext>
            </a:extLst>
          </a:blip>
          <a:srcRect l="2264" t="84306" b="2777"/>
          <a:stretch/>
        </p:blipFill>
        <p:spPr>
          <a:xfrm>
            <a:off x="257177" y="6070874"/>
            <a:ext cx="11925298" cy="886518"/>
          </a:xfrm>
          <a:prstGeom prst="rect">
            <a:avLst/>
          </a:prstGeom>
        </p:spPr>
      </p:pic>
      <p:sp>
        <p:nvSpPr>
          <p:cNvPr id="2" name="Title Placeholder 1"/>
          <p:cNvSpPr>
            <a:spLocks noGrp="1"/>
          </p:cNvSpPr>
          <p:nvPr>
            <p:ph type="title"/>
          </p:nvPr>
        </p:nvSpPr>
        <p:spPr>
          <a:xfrm>
            <a:off x="365986" y="289254"/>
            <a:ext cx="11435819" cy="413476"/>
          </a:xfrm>
          <a:prstGeom prst="rect">
            <a:avLst/>
          </a:prstGeom>
        </p:spPr>
        <p:txBody>
          <a:bodyPr vert="horz" lIns="0" tIns="0" rIns="0" bIns="0" rtlCol="0" anchor="ctr">
            <a:noAutofit/>
          </a:bodyPr>
          <a:lstStyle/>
          <a:p>
            <a:r>
              <a:rPr lang="en-US" dirty="0"/>
              <a:t>Add title</a:t>
            </a:r>
            <a:endParaRPr lang="en-ZA" dirty="0"/>
          </a:p>
        </p:txBody>
      </p:sp>
      <p:sp>
        <p:nvSpPr>
          <p:cNvPr id="11" name="TextBox 10"/>
          <p:cNvSpPr txBox="1"/>
          <p:nvPr userDrawn="1"/>
        </p:nvSpPr>
        <p:spPr>
          <a:xfrm>
            <a:off x="508002" y="6314845"/>
            <a:ext cx="9922934" cy="138499"/>
          </a:xfrm>
          <a:prstGeom prst="rect">
            <a:avLst/>
          </a:prstGeom>
          <a:noFill/>
        </p:spPr>
        <p:txBody>
          <a:bodyPr wrap="square" lIns="0" tIns="0" rIns="0" bIns="0" rtlCol="0">
            <a:spAutoFit/>
          </a:bodyPr>
          <a:lstStyle/>
          <a:p>
            <a:r>
              <a:rPr lang="en-ZA" sz="899" dirty="0">
                <a:solidFill>
                  <a:srgbClr val="0083C2"/>
                </a:solidFill>
              </a:rPr>
              <a:t>Port Elizabeth June 2016</a:t>
            </a:r>
          </a:p>
        </p:txBody>
      </p:sp>
    </p:spTree>
    <p:extLst>
      <p:ext uri="{BB962C8B-B14F-4D97-AF65-F5344CB8AC3E}">
        <p14:creationId xmlns:p14="http://schemas.microsoft.com/office/powerpoint/2010/main" val="2167375913"/>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 id="2147483941" r:id="rId18"/>
    <p:sldLayoutId id="2147483942" r:id="rId19"/>
    <p:sldLayoutId id="2147483943" r:id="rId20"/>
    <p:sldLayoutId id="2147483944" r:id="rId21"/>
    <p:sldLayoutId id="2147483945" r:id="rId22"/>
    <p:sldLayoutId id="2147483946" r:id="rId23"/>
    <p:sldLayoutId id="2147483947" r:id="rId24"/>
    <p:sldLayoutId id="2147483948" r:id="rId25"/>
  </p:sldLayoutIdLst>
  <p:hf hdr="0" ftr="0" dt="0"/>
  <p:txStyles>
    <p:titleStyle>
      <a:lvl1pPr algn="l" defTabSz="1023165" rtl="0" eaLnBrk="1" latinLnBrk="0" hangingPunct="1">
        <a:lnSpc>
          <a:spcPct val="90000"/>
        </a:lnSpc>
        <a:spcBef>
          <a:spcPct val="0"/>
        </a:spcBef>
        <a:buNone/>
        <a:defRPr sz="2398" b="1" kern="1200" baseline="0">
          <a:solidFill>
            <a:schemeClr val="bg2"/>
          </a:solidFill>
          <a:latin typeface="+mn-lt"/>
          <a:ea typeface="+mj-ea"/>
          <a:cs typeface="Calibri" panose="020F0502020204030204" pitchFamily="34" charset="0"/>
        </a:defRPr>
      </a:lvl1pPr>
    </p:titleStyle>
    <p:bodyStyle>
      <a:lvl1pPr marL="268073" indent="-268073" algn="l" defTabSz="1023165" rtl="0" eaLnBrk="1" latinLnBrk="0" hangingPunct="1">
        <a:spcBef>
          <a:spcPct val="20000"/>
        </a:spcBef>
        <a:buFont typeface="Arial" pitchFamily="34" charset="0"/>
        <a:buChar char="•"/>
        <a:defRPr sz="1998" kern="1200">
          <a:solidFill>
            <a:schemeClr val="tx1"/>
          </a:solidFill>
          <a:latin typeface="Arial" pitchFamily="34" charset="0"/>
          <a:ea typeface="+mn-ea"/>
          <a:cs typeface="Arial" pitchFamily="34" charset="0"/>
        </a:defRPr>
      </a:lvl1pPr>
      <a:lvl2pPr marL="536146" indent="-268073" algn="l" defTabSz="1023165" rtl="0" eaLnBrk="1" latinLnBrk="0" hangingPunct="1">
        <a:spcBef>
          <a:spcPct val="20000"/>
        </a:spcBef>
        <a:buFont typeface="Arial" pitchFamily="34" charset="0"/>
        <a:buChar char="–"/>
        <a:defRPr sz="1799" kern="1200">
          <a:solidFill>
            <a:schemeClr val="tx1"/>
          </a:solidFill>
          <a:latin typeface="Arial" pitchFamily="34" charset="0"/>
          <a:ea typeface="+mn-ea"/>
          <a:cs typeface="Arial" pitchFamily="34" charset="0"/>
        </a:defRPr>
      </a:lvl2pPr>
      <a:lvl3pPr marL="893048" indent="-268073" algn="l" defTabSz="1023165" rtl="0" eaLnBrk="1" latinLnBrk="0" hangingPunct="1">
        <a:spcBef>
          <a:spcPct val="20000"/>
        </a:spcBef>
        <a:buFont typeface="Arial" pitchFamily="34" charset="0"/>
        <a:buChar char="•"/>
        <a:defRPr sz="1599" kern="1200">
          <a:solidFill>
            <a:schemeClr val="tx1"/>
          </a:solidFill>
          <a:latin typeface="Arial" pitchFamily="34" charset="0"/>
          <a:ea typeface="+mn-ea"/>
          <a:cs typeface="Arial" pitchFamily="34" charset="0"/>
        </a:defRPr>
      </a:lvl3pPr>
      <a:lvl4pPr marL="1162707" indent="-269659" algn="l" defTabSz="1023165" rtl="0" eaLnBrk="1" latinLnBrk="0" hangingPunct="1">
        <a:spcBef>
          <a:spcPct val="20000"/>
        </a:spcBef>
        <a:buFont typeface="Arial" pitchFamily="34" charset="0"/>
        <a:buChar char="–"/>
        <a:defRPr sz="1799" kern="1200">
          <a:solidFill>
            <a:schemeClr val="tx1"/>
          </a:solidFill>
          <a:latin typeface="Arial" pitchFamily="34" charset="0"/>
          <a:ea typeface="+mn-ea"/>
          <a:cs typeface="Arial" pitchFamily="34" charset="0"/>
        </a:defRPr>
      </a:lvl4pPr>
      <a:lvl5pPr marL="1430779" indent="-268073" algn="l" defTabSz="1023165" rtl="0" eaLnBrk="1" latinLnBrk="0" hangingPunct="1">
        <a:spcBef>
          <a:spcPct val="20000"/>
        </a:spcBef>
        <a:buFont typeface="Arial" pitchFamily="34" charset="0"/>
        <a:buChar char="»"/>
        <a:defRPr sz="1599" kern="1200">
          <a:solidFill>
            <a:schemeClr val="tx1"/>
          </a:solidFill>
          <a:latin typeface="Arial" pitchFamily="34" charset="0"/>
          <a:ea typeface="+mn-ea"/>
          <a:cs typeface="Arial" pitchFamily="34" charset="0"/>
        </a:defRPr>
      </a:lvl5pPr>
      <a:lvl6pPr marL="2813704" indent="-255791" algn="l" defTabSz="1023165" rtl="0" eaLnBrk="1" latinLnBrk="0" hangingPunct="1">
        <a:spcBef>
          <a:spcPct val="20000"/>
        </a:spcBef>
        <a:buFont typeface="Arial" pitchFamily="34" charset="0"/>
        <a:buChar char="•"/>
        <a:defRPr sz="2198" kern="1200">
          <a:solidFill>
            <a:schemeClr val="tx1"/>
          </a:solidFill>
          <a:latin typeface="+mn-lt"/>
          <a:ea typeface="+mn-ea"/>
          <a:cs typeface="+mn-cs"/>
        </a:defRPr>
      </a:lvl6pPr>
      <a:lvl7pPr marL="3325287" indent="-255791" algn="l" defTabSz="1023165" rtl="0" eaLnBrk="1" latinLnBrk="0" hangingPunct="1">
        <a:spcBef>
          <a:spcPct val="20000"/>
        </a:spcBef>
        <a:buFont typeface="Arial" pitchFamily="34" charset="0"/>
        <a:buChar char="•"/>
        <a:defRPr sz="2198" kern="1200">
          <a:solidFill>
            <a:schemeClr val="tx1"/>
          </a:solidFill>
          <a:latin typeface="+mn-lt"/>
          <a:ea typeface="+mn-ea"/>
          <a:cs typeface="+mn-cs"/>
        </a:defRPr>
      </a:lvl7pPr>
      <a:lvl8pPr marL="3836869" indent="-255791" algn="l" defTabSz="1023165" rtl="0" eaLnBrk="1" latinLnBrk="0" hangingPunct="1">
        <a:spcBef>
          <a:spcPct val="20000"/>
        </a:spcBef>
        <a:buFont typeface="Arial" pitchFamily="34" charset="0"/>
        <a:buChar char="•"/>
        <a:defRPr sz="2198" kern="1200">
          <a:solidFill>
            <a:schemeClr val="tx1"/>
          </a:solidFill>
          <a:latin typeface="+mn-lt"/>
          <a:ea typeface="+mn-ea"/>
          <a:cs typeface="+mn-cs"/>
        </a:defRPr>
      </a:lvl8pPr>
      <a:lvl9pPr marL="4348451" indent="-255791" algn="l" defTabSz="1023165" rtl="0" eaLnBrk="1" latinLnBrk="0" hangingPunct="1">
        <a:spcBef>
          <a:spcPct val="20000"/>
        </a:spcBef>
        <a:buFont typeface="Arial" pitchFamily="34" charset="0"/>
        <a:buChar char="•"/>
        <a:defRPr sz="2198" kern="1200">
          <a:solidFill>
            <a:schemeClr val="tx1"/>
          </a:solidFill>
          <a:latin typeface="+mn-lt"/>
          <a:ea typeface="+mn-ea"/>
          <a:cs typeface="+mn-cs"/>
        </a:defRPr>
      </a:lvl9pPr>
    </p:bodyStyle>
    <p:otherStyle>
      <a:defPPr>
        <a:defRPr lang="en-US"/>
      </a:defPPr>
      <a:lvl1pPr marL="0" algn="l" defTabSz="1023165" rtl="0" eaLnBrk="1" latinLnBrk="0" hangingPunct="1">
        <a:defRPr sz="2098" kern="1200">
          <a:solidFill>
            <a:schemeClr val="tx1"/>
          </a:solidFill>
          <a:latin typeface="+mn-lt"/>
          <a:ea typeface="+mn-ea"/>
          <a:cs typeface="+mn-cs"/>
        </a:defRPr>
      </a:lvl1pPr>
      <a:lvl2pPr marL="511582" algn="l" defTabSz="1023165" rtl="0" eaLnBrk="1" latinLnBrk="0" hangingPunct="1">
        <a:defRPr sz="2098" kern="1200">
          <a:solidFill>
            <a:schemeClr val="tx1"/>
          </a:solidFill>
          <a:latin typeface="+mn-lt"/>
          <a:ea typeface="+mn-ea"/>
          <a:cs typeface="+mn-cs"/>
        </a:defRPr>
      </a:lvl2pPr>
      <a:lvl3pPr marL="1023165" algn="l" defTabSz="1023165" rtl="0" eaLnBrk="1" latinLnBrk="0" hangingPunct="1">
        <a:defRPr sz="2098" kern="1200">
          <a:solidFill>
            <a:schemeClr val="tx1"/>
          </a:solidFill>
          <a:latin typeface="+mn-lt"/>
          <a:ea typeface="+mn-ea"/>
          <a:cs typeface="+mn-cs"/>
        </a:defRPr>
      </a:lvl3pPr>
      <a:lvl4pPr marL="1534748" algn="l" defTabSz="1023165" rtl="0" eaLnBrk="1" latinLnBrk="0" hangingPunct="1">
        <a:defRPr sz="2098" kern="1200">
          <a:solidFill>
            <a:schemeClr val="tx1"/>
          </a:solidFill>
          <a:latin typeface="+mn-lt"/>
          <a:ea typeface="+mn-ea"/>
          <a:cs typeface="+mn-cs"/>
        </a:defRPr>
      </a:lvl4pPr>
      <a:lvl5pPr marL="2046331" algn="l" defTabSz="1023165" rtl="0" eaLnBrk="1" latinLnBrk="0" hangingPunct="1">
        <a:defRPr sz="2098" kern="1200">
          <a:solidFill>
            <a:schemeClr val="tx1"/>
          </a:solidFill>
          <a:latin typeface="+mn-lt"/>
          <a:ea typeface="+mn-ea"/>
          <a:cs typeface="+mn-cs"/>
        </a:defRPr>
      </a:lvl5pPr>
      <a:lvl6pPr marL="2557913" algn="l" defTabSz="1023165" rtl="0" eaLnBrk="1" latinLnBrk="0" hangingPunct="1">
        <a:defRPr sz="2098" kern="1200">
          <a:solidFill>
            <a:schemeClr val="tx1"/>
          </a:solidFill>
          <a:latin typeface="+mn-lt"/>
          <a:ea typeface="+mn-ea"/>
          <a:cs typeface="+mn-cs"/>
        </a:defRPr>
      </a:lvl6pPr>
      <a:lvl7pPr marL="3069495" algn="l" defTabSz="1023165" rtl="0" eaLnBrk="1" latinLnBrk="0" hangingPunct="1">
        <a:defRPr sz="2098" kern="1200">
          <a:solidFill>
            <a:schemeClr val="tx1"/>
          </a:solidFill>
          <a:latin typeface="+mn-lt"/>
          <a:ea typeface="+mn-ea"/>
          <a:cs typeface="+mn-cs"/>
        </a:defRPr>
      </a:lvl7pPr>
      <a:lvl8pPr marL="3581078" algn="l" defTabSz="1023165" rtl="0" eaLnBrk="1" latinLnBrk="0" hangingPunct="1">
        <a:defRPr sz="2098" kern="1200">
          <a:solidFill>
            <a:schemeClr val="tx1"/>
          </a:solidFill>
          <a:latin typeface="+mn-lt"/>
          <a:ea typeface="+mn-ea"/>
          <a:cs typeface="+mn-cs"/>
        </a:defRPr>
      </a:lvl8pPr>
      <a:lvl9pPr marL="4092660" algn="l" defTabSz="1023165" rtl="0" eaLnBrk="1" latinLnBrk="0" hangingPunct="1">
        <a:defRPr sz="209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57">
          <p15:clr>
            <a:srgbClr val="F26B43"/>
          </p15:clr>
        </p15:guide>
        <p15:guide id="2" pos="230">
          <p15:clr>
            <a:srgbClr val="F26B43"/>
          </p15:clr>
        </p15:guide>
        <p15:guide id="3" orient="horz" pos="663">
          <p15:clr>
            <a:srgbClr val="F26B43"/>
          </p15:clr>
        </p15:guide>
        <p15:guide id="4" pos="7439">
          <p15:clr>
            <a:srgbClr val="F26B43"/>
          </p15:clr>
        </p15:guide>
        <p15:guide id="5" orient="horz" pos="3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researchgate.net/figure/Heinrichs-Safety-Pyramid-14_fig1_320345534"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Contractor Safety Stand-down </a:t>
            </a:r>
            <a:br>
              <a:rPr lang="en-ZA" dirty="0"/>
            </a:br>
            <a:br>
              <a:rPr lang="en-ZA" dirty="0"/>
            </a:br>
            <a:r>
              <a:rPr lang="en-ZA" sz="3600" dirty="0"/>
              <a:t>“Together making a </a:t>
            </a:r>
            <a:r>
              <a:rPr lang="en-ZA" sz="3600"/>
              <a:t>visible safety difference</a:t>
            </a:r>
            <a:r>
              <a:rPr lang="en-ZA" sz="3600" dirty="0"/>
              <a:t>”  </a:t>
            </a:r>
            <a:br>
              <a:rPr lang="en-ZA" dirty="0"/>
            </a:br>
            <a:endParaRPr lang="en-ZA" dirty="0"/>
          </a:p>
        </p:txBody>
      </p:sp>
      <p:sp>
        <p:nvSpPr>
          <p:cNvPr id="6" name="Text Placeholder 5"/>
          <p:cNvSpPr>
            <a:spLocks noGrp="1"/>
          </p:cNvSpPr>
          <p:nvPr>
            <p:ph type="body" sz="quarter" idx="11"/>
          </p:nvPr>
        </p:nvSpPr>
        <p:spPr>
          <a:xfrm>
            <a:off x="1548872" y="3896751"/>
            <a:ext cx="6985000" cy="412782"/>
          </a:xfrm>
        </p:spPr>
        <p:txBody>
          <a:bodyPr/>
          <a:lstStyle/>
          <a:p>
            <a:r>
              <a:rPr lang="en-US" sz="2800" dirty="0"/>
              <a:t>September 2018</a:t>
            </a:r>
          </a:p>
          <a:p>
            <a:r>
              <a:rPr lang="en-US" sz="2800" dirty="0"/>
              <a:t>Presenter: Dr Pat Mazibuko</a:t>
            </a:r>
          </a:p>
        </p:txBody>
      </p:sp>
    </p:spTree>
    <p:extLst>
      <p:ext uri="{BB962C8B-B14F-4D97-AF65-F5344CB8AC3E}">
        <p14:creationId xmlns:p14="http://schemas.microsoft.com/office/powerpoint/2010/main" val="85673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Quick Wins</a:t>
            </a:r>
          </a:p>
        </p:txBody>
      </p:sp>
      <p:graphicFrame>
        <p:nvGraphicFramePr>
          <p:cNvPr id="5" name="Table 4"/>
          <p:cNvGraphicFramePr>
            <a:graphicFrameLocks noGrp="1"/>
          </p:cNvGraphicFramePr>
          <p:nvPr>
            <p:extLst>
              <p:ext uri="{D42A27DB-BD31-4B8C-83A1-F6EECF244321}">
                <p14:modId xmlns:p14="http://schemas.microsoft.com/office/powerpoint/2010/main" val="1337619131"/>
              </p:ext>
            </p:extLst>
          </p:nvPr>
        </p:nvGraphicFramePr>
        <p:xfrm>
          <a:off x="138520" y="978017"/>
          <a:ext cx="11831757" cy="5759428"/>
        </p:xfrm>
        <a:graphic>
          <a:graphicData uri="http://schemas.openxmlformats.org/drawingml/2006/table">
            <a:tbl>
              <a:tblPr firstRow="1" bandRow="1">
                <a:tableStyleId>{5C22544A-7EE6-4342-B048-85BDC9FD1C3A}</a:tableStyleId>
              </a:tblPr>
              <a:tblGrid>
                <a:gridCol w="3010811">
                  <a:extLst>
                    <a:ext uri="{9D8B030D-6E8A-4147-A177-3AD203B41FA5}">
                      <a16:colId xmlns:a16="http://schemas.microsoft.com/office/drawing/2014/main" val="1839764836"/>
                    </a:ext>
                  </a:extLst>
                </a:gridCol>
                <a:gridCol w="3316406">
                  <a:extLst>
                    <a:ext uri="{9D8B030D-6E8A-4147-A177-3AD203B41FA5}">
                      <a16:colId xmlns:a16="http://schemas.microsoft.com/office/drawing/2014/main" val="1998032166"/>
                    </a:ext>
                  </a:extLst>
                </a:gridCol>
                <a:gridCol w="3753134">
                  <a:extLst>
                    <a:ext uri="{9D8B030D-6E8A-4147-A177-3AD203B41FA5}">
                      <a16:colId xmlns:a16="http://schemas.microsoft.com/office/drawing/2014/main" val="4144604943"/>
                    </a:ext>
                  </a:extLst>
                </a:gridCol>
                <a:gridCol w="1751406">
                  <a:extLst>
                    <a:ext uri="{9D8B030D-6E8A-4147-A177-3AD203B41FA5}">
                      <a16:colId xmlns:a16="http://schemas.microsoft.com/office/drawing/2014/main" val="198443008"/>
                    </a:ext>
                  </a:extLst>
                </a:gridCol>
              </a:tblGrid>
              <a:tr h="296122">
                <a:tc>
                  <a:txBody>
                    <a:bodyPr/>
                    <a:lstStyle/>
                    <a:p>
                      <a:pPr algn="ctr"/>
                      <a:r>
                        <a:rPr lang="en-ZA" sz="1400" dirty="0">
                          <a:solidFill>
                            <a:schemeClr val="tx2"/>
                          </a:solidFill>
                        </a:rPr>
                        <a:t>Classification</a:t>
                      </a:r>
                    </a:p>
                  </a:txBody>
                  <a:tcPr/>
                </a:tc>
                <a:tc>
                  <a:txBody>
                    <a:bodyPr/>
                    <a:lstStyle/>
                    <a:p>
                      <a:pPr algn="ctr"/>
                      <a:r>
                        <a:rPr lang="en-ZA" sz="1400" dirty="0">
                          <a:solidFill>
                            <a:schemeClr val="tx2"/>
                          </a:solidFill>
                        </a:rPr>
                        <a:t>Action</a:t>
                      </a:r>
                    </a:p>
                  </a:txBody>
                  <a:tcPr/>
                </a:tc>
                <a:tc>
                  <a:txBody>
                    <a:bodyPr/>
                    <a:lstStyle/>
                    <a:p>
                      <a:pPr algn="ctr"/>
                      <a:r>
                        <a:rPr lang="en-ZA" sz="1400" dirty="0">
                          <a:solidFill>
                            <a:schemeClr val="tx2"/>
                          </a:solidFill>
                        </a:rPr>
                        <a:t>Benefits</a:t>
                      </a:r>
                    </a:p>
                  </a:txBody>
                  <a:tcPr/>
                </a:tc>
                <a:tc>
                  <a:txBody>
                    <a:bodyPr/>
                    <a:lstStyle/>
                    <a:p>
                      <a:pPr algn="ctr"/>
                      <a:r>
                        <a:rPr lang="en-ZA" sz="1400" dirty="0">
                          <a:solidFill>
                            <a:schemeClr val="tx2"/>
                          </a:solidFill>
                        </a:rPr>
                        <a:t>Responsible</a:t>
                      </a:r>
                    </a:p>
                  </a:txBody>
                  <a:tcPr/>
                </a:tc>
                <a:extLst>
                  <a:ext uri="{0D108BD9-81ED-4DB2-BD59-A6C34878D82A}">
                    <a16:rowId xmlns:a16="http://schemas.microsoft.com/office/drawing/2014/main" val="511722171"/>
                  </a:ext>
                </a:extLst>
              </a:tr>
              <a:tr h="444183">
                <a:tc rowSpan="6">
                  <a:txBody>
                    <a:bodyPr/>
                    <a:lstStyle/>
                    <a:p>
                      <a:pPr marL="0" indent="0">
                        <a:buFont typeface="Arial" panose="020B0604020202020204" pitchFamily="34" charset="0"/>
                        <a:buNone/>
                      </a:pPr>
                      <a:endParaRPr lang="en-ZA" sz="1600" b="1" dirty="0">
                        <a:solidFill>
                          <a:schemeClr val="bg1">
                            <a:lumMod val="50000"/>
                          </a:schemeClr>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ZA" sz="1600" b="1" dirty="0">
                        <a:solidFill>
                          <a:schemeClr val="bg1">
                            <a:lumMod val="50000"/>
                          </a:schemeClr>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ZA" sz="1600" b="1" dirty="0">
                        <a:solidFill>
                          <a:schemeClr val="bg1">
                            <a:lumMod val="50000"/>
                          </a:schemeClr>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ZA" sz="1600" b="1" dirty="0">
                        <a:solidFill>
                          <a:schemeClr val="bg1">
                            <a:lumMod val="50000"/>
                          </a:schemeClr>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ZA" sz="1600" b="1" dirty="0">
                        <a:solidFill>
                          <a:schemeClr val="bg1">
                            <a:lumMod val="50000"/>
                          </a:schemeClr>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ZA" sz="1600" b="1" dirty="0">
                        <a:solidFill>
                          <a:schemeClr val="bg1">
                            <a:lumMod val="50000"/>
                          </a:schemeClr>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ZA" sz="1600" b="1" dirty="0">
                        <a:solidFill>
                          <a:schemeClr val="bg1">
                            <a:lumMod val="50000"/>
                          </a:schemeClr>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ZA" sz="1600" b="1" dirty="0">
                        <a:solidFill>
                          <a:schemeClr val="bg1">
                            <a:lumMod val="50000"/>
                          </a:schemeClr>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ZA" sz="1600" b="1" dirty="0">
                        <a:solidFill>
                          <a:schemeClr val="bg1">
                            <a:lumMod val="50000"/>
                          </a:schemeClr>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ZA" sz="1600" b="1" dirty="0">
                          <a:solidFill>
                            <a:schemeClr val="bg1">
                              <a:lumMod val="50000"/>
                            </a:schemeClr>
                          </a:solidFill>
                          <a:latin typeface="Calibri" panose="020F0502020204030204" pitchFamily="34" charset="0"/>
                          <a:cs typeface="Calibri" panose="020F0502020204030204" pitchFamily="34" charset="0"/>
                        </a:rPr>
                        <a:t>Visible</a:t>
                      </a:r>
                      <a:r>
                        <a:rPr lang="en-ZA" sz="1600" b="1" baseline="0" dirty="0">
                          <a:solidFill>
                            <a:schemeClr val="bg1">
                              <a:lumMod val="50000"/>
                            </a:schemeClr>
                          </a:solidFill>
                          <a:latin typeface="Calibri" panose="020F0502020204030204" pitchFamily="34" charset="0"/>
                          <a:cs typeface="Calibri" panose="020F0502020204030204" pitchFamily="34" charset="0"/>
                        </a:rPr>
                        <a:t> Leadership, Accountability and Commitment</a:t>
                      </a:r>
                      <a:endParaRPr lang="en-ZA" sz="1600" b="1" dirty="0">
                        <a:solidFill>
                          <a:schemeClr val="bg1">
                            <a:lumMod val="50000"/>
                          </a:schemeClr>
                        </a:solidFill>
                        <a:latin typeface="Calibri" panose="020F0502020204030204" pitchFamily="34" charset="0"/>
                        <a:cs typeface="Calibri" panose="020F0502020204030204" pitchFamily="34" charset="0"/>
                      </a:endParaRPr>
                    </a:p>
                    <a:p>
                      <a:r>
                        <a:rPr lang="en-ZA" sz="1600" b="1" dirty="0">
                          <a:solidFill>
                            <a:schemeClr val="bg1">
                              <a:lumMod val="50000"/>
                            </a:schemeClr>
                          </a:solidFill>
                          <a:latin typeface="Calibri" panose="020F0502020204030204" pitchFamily="34" charset="0"/>
                          <a:cs typeface="Calibri" panose="020F0502020204030204" pitchFamily="34" charset="0"/>
                        </a:rPr>
                        <a:t>Safe Operations</a:t>
                      </a:r>
                    </a:p>
                  </a:txBody>
                  <a:tcPr/>
                </a:tc>
                <a:tc>
                  <a:txBody>
                    <a:bodyPr/>
                    <a:lstStyle/>
                    <a:p>
                      <a:pPr marL="0" indent="0">
                        <a:buFont typeface="Arial" panose="020B0604020202020204" pitchFamily="34" charset="0"/>
                        <a:buNone/>
                      </a:pPr>
                      <a:r>
                        <a:rPr lang="en-ZA" sz="1200" dirty="0">
                          <a:solidFill>
                            <a:schemeClr val="bg1">
                              <a:lumMod val="50000"/>
                            </a:schemeClr>
                          </a:solidFill>
                          <a:latin typeface="Calibri" panose="020F0502020204030204" pitchFamily="34" charset="0"/>
                          <a:cs typeface="Calibri" panose="020F0502020204030204" pitchFamily="34" charset="0"/>
                        </a:rPr>
                        <a:t>Incorporate</a:t>
                      </a:r>
                      <a:r>
                        <a:rPr lang="en-ZA" sz="1200" baseline="0" dirty="0">
                          <a:solidFill>
                            <a:schemeClr val="bg1">
                              <a:lumMod val="50000"/>
                            </a:schemeClr>
                          </a:solidFill>
                          <a:latin typeface="Calibri" panose="020F0502020204030204" pitchFamily="34" charset="0"/>
                          <a:cs typeface="Calibri" panose="020F0502020204030204" pitchFamily="34" charset="0"/>
                        </a:rPr>
                        <a:t> safety KPI’s in performance contracts</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ZA" sz="1200" dirty="0">
                          <a:solidFill>
                            <a:schemeClr val="bg1">
                              <a:lumMod val="50000"/>
                            </a:schemeClr>
                          </a:solidFill>
                          <a:latin typeface="Calibri" panose="020F0502020204030204" pitchFamily="34" charset="0"/>
                          <a:cs typeface="Calibri" panose="020F0502020204030204" pitchFamily="34" charset="0"/>
                        </a:rPr>
                        <a:t>“ What gets</a:t>
                      </a:r>
                      <a:r>
                        <a:rPr lang="en-ZA" sz="1200" baseline="0" dirty="0">
                          <a:solidFill>
                            <a:schemeClr val="bg1">
                              <a:lumMod val="50000"/>
                            </a:schemeClr>
                          </a:solidFill>
                          <a:latin typeface="Calibri" panose="020F0502020204030204" pitchFamily="34" charset="0"/>
                          <a:cs typeface="Calibri" panose="020F0502020204030204" pitchFamily="34" charset="0"/>
                        </a:rPr>
                        <a:t> measured, gets done”</a:t>
                      </a:r>
                    </a:p>
                    <a:p>
                      <a:pPr marL="171450" indent="-171450">
                        <a:buFont typeface="Arial" panose="020B0604020202020204" pitchFamily="34" charset="0"/>
                        <a:buChar char="•"/>
                      </a:pPr>
                      <a:r>
                        <a:rPr lang="en-ZA" sz="1200" baseline="0" dirty="0">
                          <a:solidFill>
                            <a:schemeClr val="bg1">
                              <a:lumMod val="50000"/>
                            </a:schemeClr>
                          </a:solidFill>
                          <a:latin typeface="Calibri" panose="020F0502020204030204" pitchFamily="34" charset="0"/>
                          <a:cs typeface="Calibri" panose="020F0502020204030204" pitchFamily="34" charset="0"/>
                        </a:rPr>
                        <a:t>Safety tone at a leadership level</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r>
                        <a:rPr lang="en-ZA" sz="1200" dirty="0">
                          <a:solidFill>
                            <a:schemeClr val="bg1">
                              <a:lumMod val="50000"/>
                            </a:schemeClr>
                          </a:solidFill>
                          <a:latin typeface="Calibri" panose="020F0502020204030204" pitchFamily="34" charset="0"/>
                          <a:cs typeface="Calibri" panose="020F0502020204030204" pitchFamily="34" charset="0"/>
                        </a:rPr>
                        <a:t>Management</a:t>
                      </a:r>
                    </a:p>
                  </a:txBody>
                  <a:tcPr/>
                </a:tc>
                <a:extLst>
                  <a:ext uri="{0D108BD9-81ED-4DB2-BD59-A6C34878D82A}">
                    <a16:rowId xmlns:a16="http://schemas.microsoft.com/office/drawing/2014/main" val="1783162671"/>
                  </a:ext>
                </a:extLst>
              </a:tr>
              <a:tr h="444183">
                <a:tc vMerge="1">
                  <a:txBody>
                    <a:bodyPr/>
                    <a:lstStyle/>
                    <a:p>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r>
                        <a:rPr lang="en-ZA" sz="1200" dirty="0">
                          <a:solidFill>
                            <a:schemeClr val="bg1">
                              <a:lumMod val="50000"/>
                            </a:schemeClr>
                          </a:solidFill>
                          <a:latin typeface="Calibri" panose="020F0502020204030204" pitchFamily="34" charset="0"/>
                          <a:cs typeface="Calibri" panose="020F0502020204030204" pitchFamily="34" charset="0"/>
                        </a:rPr>
                        <a:t>Implement Stop</a:t>
                      </a:r>
                      <a:r>
                        <a:rPr lang="en-ZA" sz="1200" baseline="0" dirty="0">
                          <a:solidFill>
                            <a:schemeClr val="bg1">
                              <a:lumMod val="50000"/>
                            </a:schemeClr>
                          </a:solidFill>
                          <a:latin typeface="Calibri" panose="020F0502020204030204" pitchFamily="34" charset="0"/>
                          <a:cs typeface="Calibri" panose="020F0502020204030204" pitchFamily="34" charset="0"/>
                        </a:rPr>
                        <a:t> Work Authority (SWA)</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ZA" sz="1200" dirty="0">
                          <a:solidFill>
                            <a:schemeClr val="bg1">
                              <a:lumMod val="50000"/>
                            </a:schemeClr>
                          </a:solidFill>
                          <a:latin typeface="Calibri" panose="020F0502020204030204" pitchFamily="34" charset="0"/>
                          <a:cs typeface="Calibri" panose="020F0502020204030204" pitchFamily="34" charset="0"/>
                        </a:rPr>
                        <a:t>Proactive</a:t>
                      </a:r>
                      <a:r>
                        <a:rPr lang="en-ZA" sz="1200" baseline="0" dirty="0">
                          <a:solidFill>
                            <a:schemeClr val="bg1">
                              <a:lumMod val="50000"/>
                            </a:schemeClr>
                          </a:solidFill>
                          <a:latin typeface="Calibri" panose="020F0502020204030204" pitchFamily="34" charset="0"/>
                          <a:cs typeface="Calibri" panose="020F0502020204030204" pitchFamily="34" charset="0"/>
                        </a:rPr>
                        <a:t> prevention of safety incidents</a:t>
                      </a:r>
                    </a:p>
                    <a:p>
                      <a:pPr marL="171450" indent="-171450">
                        <a:buFont typeface="Arial" panose="020B0604020202020204" pitchFamily="34" charset="0"/>
                        <a:buChar char="•"/>
                      </a:pPr>
                      <a:r>
                        <a:rPr lang="en-ZA" sz="1200" baseline="0" dirty="0">
                          <a:solidFill>
                            <a:schemeClr val="bg1">
                              <a:lumMod val="50000"/>
                            </a:schemeClr>
                          </a:solidFill>
                          <a:latin typeface="Calibri" panose="020F0502020204030204" pitchFamily="34" charset="0"/>
                          <a:cs typeface="Calibri" panose="020F0502020204030204" pitchFamily="34" charset="0"/>
                        </a:rPr>
                        <a:t>Drive safety as everyone’s responsibility</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r>
                        <a:rPr lang="en-ZA" sz="1200" dirty="0">
                          <a:solidFill>
                            <a:schemeClr val="bg1">
                              <a:lumMod val="50000"/>
                            </a:schemeClr>
                          </a:solidFill>
                          <a:latin typeface="Calibri" panose="020F0502020204030204" pitchFamily="34" charset="0"/>
                          <a:cs typeface="Calibri" panose="020F0502020204030204" pitchFamily="34" charset="0"/>
                        </a:rPr>
                        <a:t>All</a:t>
                      </a:r>
                    </a:p>
                  </a:txBody>
                  <a:tcPr/>
                </a:tc>
                <a:extLst>
                  <a:ext uri="{0D108BD9-81ED-4DB2-BD59-A6C34878D82A}">
                    <a16:rowId xmlns:a16="http://schemas.microsoft.com/office/drawing/2014/main" val="2566459885"/>
                  </a:ext>
                </a:extLst>
              </a:tr>
              <a:tr h="695343">
                <a:tc vMerge="1">
                  <a:txBody>
                    <a:bodyPr/>
                    <a:lstStyle/>
                    <a:p>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r>
                        <a:rPr lang="en-ZA" sz="1200" dirty="0">
                          <a:solidFill>
                            <a:schemeClr val="bg1">
                              <a:lumMod val="50000"/>
                            </a:schemeClr>
                          </a:solidFill>
                          <a:latin typeface="Calibri" panose="020F0502020204030204" pitchFamily="34" charset="0"/>
                          <a:cs typeface="Calibri" panose="020F0502020204030204" pitchFamily="34" charset="0"/>
                        </a:rPr>
                        <a:t>Monthly Exco</a:t>
                      </a:r>
                      <a:r>
                        <a:rPr lang="en-ZA" sz="1200" baseline="0" dirty="0">
                          <a:solidFill>
                            <a:schemeClr val="bg1">
                              <a:lumMod val="50000"/>
                            </a:schemeClr>
                          </a:solidFill>
                          <a:latin typeface="Calibri" panose="020F0502020204030204" pitchFamily="34" charset="0"/>
                          <a:cs typeface="Calibri" panose="020F0502020204030204" pitchFamily="34" charset="0"/>
                        </a:rPr>
                        <a:t> safety walk-</a:t>
                      </a:r>
                      <a:r>
                        <a:rPr lang="en-ZA" sz="1200" baseline="0" dirty="0" err="1">
                          <a:solidFill>
                            <a:schemeClr val="bg1">
                              <a:lumMod val="50000"/>
                            </a:schemeClr>
                          </a:solidFill>
                          <a:latin typeface="Calibri" panose="020F0502020204030204" pitchFamily="34" charset="0"/>
                          <a:cs typeface="Calibri" panose="020F0502020204030204" pitchFamily="34" charset="0"/>
                        </a:rPr>
                        <a:t>abouts</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ZA" sz="1200" dirty="0">
                          <a:solidFill>
                            <a:schemeClr val="bg1">
                              <a:lumMod val="50000"/>
                            </a:schemeClr>
                          </a:solidFill>
                          <a:latin typeface="Calibri" panose="020F0502020204030204" pitchFamily="34" charset="0"/>
                          <a:cs typeface="Calibri" panose="020F0502020204030204" pitchFamily="34" charset="0"/>
                        </a:rPr>
                        <a:t>Display of  top</a:t>
                      </a:r>
                      <a:r>
                        <a:rPr lang="en-ZA" sz="1200" baseline="0" dirty="0">
                          <a:solidFill>
                            <a:schemeClr val="bg1">
                              <a:lumMod val="50000"/>
                            </a:schemeClr>
                          </a:solidFill>
                          <a:latin typeface="Calibri" panose="020F0502020204030204" pitchFamily="34" charset="0"/>
                          <a:cs typeface="Calibri" panose="020F0502020204030204" pitchFamily="34" charset="0"/>
                        </a:rPr>
                        <a:t> </a:t>
                      </a:r>
                      <a:r>
                        <a:rPr lang="en-ZA" sz="1200" dirty="0">
                          <a:solidFill>
                            <a:schemeClr val="bg1">
                              <a:lumMod val="50000"/>
                            </a:schemeClr>
                          </a:solidFill>
                          <a:latin typeface="Calibri" panose="020F0502020204030204" pitchFamily="34" charset="0"/>
                          <a:cs typeface="Calibri" panose="020F0502020204030204" pitchFamily="34" charset="0"/>
                        </a:rPr>
                        <a:t>leadership commitment on safety</a:t>
                      </a:r>
                    </a:p>
                    <a:p>
                      <a:pPr marL="171450" indent="-171450">
                        <a:buFont typeface="Arial" panose="020B0604020202020204" pitchFamily="34" charset="0"/>
                        <a:buChar char="•"/>
                      </a:pPr>
                      <a:r>
                        <a:rPr lang="en-ZA" sz="1200" dirty="0">
                          <a:solidFill>
                            <a:schemeClr val="bg1">
                              <a:lumMod val="50000"/>
                            </a:schemeClr>
                          </a:solidFill>
                          <a:latin typeface="Calibri" panose="020F0502020204030204" pitchFamily="34" charset="0"/>
                          <a:cs typeface="Calibri" panose="020F0502020204030204" pitchFamily="34" charset="0"/>
                        </a:rPr>
                        <a:t>Leadership</a:t>
                      </a:r>
                      <a:r>
                        <a:rPr lang="en-ZA" sz="1200" baseline="0" dirty="0">
                          <a:solidFill>
                            <a:schemeClr val="bg1">
                              <a:lumMod val="50000"/>
                            </a:schemeClr>
                          </a:solidFill>
                          <a:latin typeface="Calibri" panose="020F0502020204030204" pitchFamily="34" charset="0"/>
                          <a:cs typeface="Calibri" panose="020F0502020204030204" pitchFamily="34" charset="0"/>
                        </a:rPr>
                        <a:t> sets the right safety tone as a collective</a:t>
                      </a:r>
                    </a:p>
                    <a:p>
                      <a:pPr marL="171450" indent="-171450">
                        <a:buFont typeface="Arial" panose="020B0604020202020204" pitchFamily="34" charset="0"/>
                        <a:buChar char="•"/>
                      </a:pPr>
                      <a:r>
                        <a:rPr lang="en-ZA" sz="1200" baseline="0" dirty="0">
                          <a:solidFill>
                            <a:schemeClr val="bg1">
                              <a:lumMod val="50000"/>
                            </a:schemeClr>
                          </a:solidFill>
                          <a:latin typeface="Calibri" panose="020F0502020204030204" pitchFamily="34" charset="0"/>
                          <a:cs typeface="Calibri" panose="020F0502020204030204" pitchFamily="34" charset="0"/>
                        </a:rPr>
                        <a:t>Embedment of a visible safety culture</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r>
                        <a:rPr lang="en-ZA" sz="1200" dirty="0">
                          <a:solidFill>
                            <a:schemeClr val="bg1">
                              <a:lumMod val="50000"/>
                            </a:schemeClr>
                          </a:solidFill>
                          <a:latin typeface="Calibri" panose="020F0502020204030204" pitchFamily="34" charset="0"/>
                          <a:cs typeface="Calibri" panose="020F0502020204030204" pitchFamily="34" charset="0"/>
                        </a:rPr>
                        <a:t>Exco and senior management</a:t>
                      </a:r>
                    </a:p>
                  </a:txBody>
                  <a:tcPr/>
                </a:tc>
                <a:extLst>
                  <a:ext uri="{0D108BD9-81ED-4DB2-BD59-A6C34878D82A}">
                    <a16:rowId xmlns:a16="http://schemas.microsoft.com/office/drawing/2014/main" val="1495115699"/>
                  </a:ext>
                </a:extLst>
              </a:tr>
              <a:tr h="1154876">
                <a:tc vMerge="1">
                  <a:txBody>
                    <a:bodyPr/>
                    <a:lstStyle/>
                    <a:p>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r>
                        <a:rPr lang="en-ZA" sz="1200" dirty="0">
                          <a:solidFill>
                            <a:schemeClr val="bg1">
                              <a:lumMod val="50000"/>
                            </a:schemeClr>
                          </a:solidFill>
                          <a:latin typeface="Calibri" panose="020F0502020204030204" pitchFamily="34" charset="0"/>
                          <a:cs typeface="Calibri" panose="020F0502020204030204" pitchFamily="34" charset="0"/>
                        </a:rPr>
                        <a:t>Quarterly BU</a:t>
                      </a:r>
                      <a:r>
                        <a:rPr lang="en-ZA" sz="1200" baseline="0" dirty="0">
                          <a:solidFill>
                            <a:schemeClr val="bg1">
                              <a:lumMod val="50000"/>
                            </a:schemeClr>
                          </a:solidFill>
                          <a:latin typeface="Calibri" panose="020F0502020204030204" pitchFamily="34" charset="0"/>
                          <a:cs typeface="Calibri" panose="020F0502020204030204" pitchFamily="34" charset="0"/>
                        </a:rPr>
                        <a:t> assurance forums</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ZA" sz="1200" dirty="0">
                          <a:solidFill>
                            <a:schemeClr val="bg1">
                              <a:lumMod val="50000"/>
                            </a:schemeClr>
                          </a:solidFill>
                          <a:latin typeface="Calibri" panose="020F0502020204030204" pitchFamily="34" charset="0"/>
                          <a:cs typeface="Calibri" panose="020F0502020204030204" pitchFamily="34" charset="0"/>
                        </a:rPr>
                        <a:t>Exco</a:t>
                      </a:r>
                      <a:r>
                        <a:rPr lang="en-ZA" sz="1200" baseline="0" dirty="0">
                          <a:solidFill>
                            <a:schemeClr val="bg1">
                              <a:lumMod val="50000"/>
                            </a:schemeClr>
                          </a:solidFill>
                          <a:latin typeface="Calibri" panose="020F0502020204030204" pitchFamily="34" charset="0"/>
                          <a:cs typeface="Calibri" panose="020F0502020204030204" pitchFamily="34" charset="0"/>
                        </a:rPr>
                        <a:t> oversight on Safety performance</a:t>
                      </a:r>
                    </a:p>
                    <a:p>
                      <a:pPr marL="171450" indent="-171450">
                        <a:buFont typeface="Arial" panose="020B0604020202020204" pitchFamily="34" charset="0"/>
                        <a:buChar char="•"/>
                      </a:pPr>
                      <a:r>
                        <a:rPr lang="en-ZA" sz="1200" baseline="0" dirty="0">
                          <a:solidFill>
                            <a:schemeClr val="bg1">
                              <a:lumMod val="50000"/>
                            </a:schemeClr>
                          </a:solidFill>
                          <a:latin typeface="Calibri" panose="020F0502020204030204" pitchFamily="34" charset="0"/>
                          <a:cs typeface="Calibri" panose="020F0502020204030204" pitchFamily="34" charset="0"/>
                        </a:rPr>
                        <a:t>Use quarterly reviews to afford Exco PDCA</a:t>
                      </a:r>
                    </a:p>
                    <a:p>
                      <a:pPr marL="171450" indent="-171450">
                        <a:buFont typeface="Arial" panose="020B0604020202020204" pitchFamily="34" charset="0"/>
                        <a:buChar char="•"/>
                      </a:pPr>
                      <a:r>
                        <a:rPr lang="en-ZA" sz="1200" baseline="0" dirty="0">
                          <a:solidFill>
                            <a:schemeClr val="bg1">
                              <a:lumMod val="50000"/>
                            </a:schemeClr>
                          </a:solidFill>
                          <a:latin typeface="Calibri" panose="020F0502020204030204" pitchFamily="34" charset="0"/>
                          <a:cs typeface="Calibri" panose="020F0502020204030204" pitchFamily="34" charset="0"/>
                        </a:rPr>
                        <a:t>Re-enforce and re-</a:t>
                      </a:r>
                      <a:r>
                        <a:rPr lang="en-ZA" sz="1200" baseline="0" dirty="0" err="1">
                          <a:solidFill>
                            <a:schemeClr val="bg1">
                              <a:lumMod val="50000"/>
                            </a:schemeClr>
                          </a:solidFill>
                          <a:latin typeface="Calibri" panose="020F0502020204030204" pitchFamily="34" charset="0"/>
                          <a:cs typeface="Calibri" panose="020F0502020204030204" pitchFamily="34" charset="0"/>
                        </a:rPr>
                        <a:t>entrenche</a:t>
                      </a:r>
                      <a:r>
                        <a:rPr lang="en-ZA" sz="1200" baseline="0" dirty="0">
                          <a:solidFill>
                            <a:schemeClr val="bg1">
                              <a:lumMod val="50000"/>
                            </a:schemeClr>
                          </a:solidFill>
                          <a:latin typeface="Calibri" panose="020F0502020204030204" pitchFamily="34" charset="0"/>
                          <a:cs typeface="Calibri" panose="020F0502020204030204" pitchFamily="34" charset="0"/>
                        </a:rPr>
                        <a:t> safety culture leading to safety excellence</a:t>
                      </a:r>
                    </a:p>
                    <a:p>
                      <a:pPr marL="171450" indent="-171450">
                        <a:buFont typeface="Arial" panose="020B0604020202020204" pitchFamily="34" charset="0"/>
                        <a:buChar char="•"/>
                      </a:pPr>
                      <a:r>
                        <a:rPr lang="en-ZA" sz="1200" baseline="0" dirty="0">
                          <a:solidFill>
                            <a:schemeClr val="bg1">
                              <a:lumMod val="50000"/>
                            </a:schemeClr>
                          </a:solidFill>
                          <a:latin typeface="Calibri" panose="020F0502020204030204" pitchFamily="34" charset="0"/>
                          <a:cs typeface="Calibri" panose="020F0502020204030204" pitchFamily="34" charset="0"/>
                        </a:rPr>
                        <a:t>Drive a fully integrated safety culture</a:t>
                      </a:r>
                    </a:p>
                    <a:p>
                      <a:pPr marL="171450" indent="-171450">
                        <a:buFont typeface="Arial" panose="020B0604020202020204" pitchFamily="34" charset="0"/>
                        <a:buChar char="•"/>
                      </a:pPr>
                      <a:r>
                        <a:rPr lang="en-ZA" sz="1200" baseline="0" dirty="0">
                          <a:solidFill>
                            <a:schemeClr val="bg1">
                              <a:lumMod val="50000"/>
                            </a:schemeClr>
                          </a:solidFill>
                          <a:latin typeface="Calibri" panose="020F0502020204030204" pitchFamily="34" charset="0"/>
                          <a:cs typeface="Calibri" panose="020F0502020204030204" pitchFamily="34" charset="0"/>
                        </a:rPr>
                        <a:t>Act as a safety governance process</a:t>
                      </a:r>
                    </a:p>
                  </a:txBody>
                  <a:tcPr/>
                </a:tc>
                <a:tc>
                  <a:txBody>
                    <a:bodyPr/>
                    <a:lstStyle/>
                    <a:p>
                      <a:r>
                        <a:rPr lang="en-ZA" sz="1200" dirty="0">
                          <a:solidFill>
                            <a:schemeClr val="bg1">
                              <a:lumMod val="50000"/>
                            </a:schemeClr>
                          </a:solidFill>
                          <a:latin typeface="Calibri" panose="020F0502020204030204" pitchFamily="34" charset="0"/>
                          <a:cs typeface="Calibri" panose="020F0502020204030204" pitchFamily="34" charset="0"/>
                        </a:rPr>
                        <a:t>Management</a:t>
                      </a:r>
                    </a:p>
                  </a:txBody>
                  <a:tcPr/>
                </a:tc>
                <a:extLst>
                  <a:ext uri="{0D108BD9-81ED-4DB2-BD59-A6C34878D82A}">
                    <a16:rowId xmlns:a16="http://schemas.microsoft.com/office/drawing/2014/main" val="3416290431"/>
                  </a:ext>
                </a:extLst>
              </a:tr>
              <a:tr h="1154876">
                <a:tc vMerge="1">
                  <a:txBody>
                    <a:bodyPr/>
                    <a:lstStyle/>
                    <a:p>
                      <a:endParaRPr lang="en-ZA" sz="1200" b="1" dirty="0">
                        <a:solidFill>
                          <a:schemeClr val="bg1">
                            <a:lumMod val="50000"/>
                          </a:schemeClr>
                        </a:solidFill>
                        <a:latin typeface="Century Gothic" panose="020B0502020202020204" pitchFamily="34" charset="0"/>
                        <a:cs typeface="Calibri" panose="020F0502020204030204" pitchFamily="34" charset="0"/>
                      </a:endParaRPr>
                    </a:p>
                  </a:txBody>
                  <a:tcPr/>
                </a:tc>
                <a:tc>
                  <a:txBody>
                    <a:bodyPr/>
                    <a:lstStyle/>
                    <a:p>
                      <a:r>
                        <a:rPr lang="en-ZA" sz="1200" dirty="0">
                          <a:solidFill>
                            <a:schemeClr val="bg1">
                              <a:lumMod val="50000"/>
                            </a:schemeClr>
                          </a:solidFill>
                          <a:latin typeface="Calibri" panose="020F0502020204030204" pitchFamily="34" charset="0"/>
                          <a:cs typeface="Calibri" panose="020F0502020204030204" pitchFamily="34" charset="0"/>
                        </a:rPr>
                        <a:t>Start</a:t>
                      </a:r>
                      <a:r>
                        <a:rPr lang="en-ZA" sz="1200" baseline="0" dirty="0">
                          <a:solidFill>
                            <a:schemeClr val="bg1">
                              <a:lumMod val="50000"/>
                            </a:schemeClr>
                          </a:solidFill>
                          <a:latin typeface="Calibri" panose="020F0502020204030204" pitchFamily="34" charset="0"/>
                          <a:cs typeface="Calibri" panose="020F0502020204030204" pitchFamily="34" charset="0"/>
                        </a:rPr>
                        <a:t> every meeting with a safety moment</a:t>
                      </a:r>
                    </a:p>
                    <a:p>
                      <a:pPr marL="171450" indent="-171450">
                        <a:buFont typeface="Arial" panose="020B0604020202020204" pitchFamily="34" charset="0"/>
                        <a:buChar char="•"/>
                      </a:pPr>
                      <a:r>
                        <a:rPr lang="en-ZA" sz="1200" baseline="0" dirty="0">
                          <a:solidFill>
                            <a:schemeClr val="bg1">
                              <a:lumMod val="50000"/>
                            </a:schemeClr>
                          </a:solidFill>
                          <a:latin typeface="Calibri" panose="020F0502020204030204" pitchFamily="34" charset="0"/>
                          <a:cs typeface="Calibri" panose="020F0502020204030204" pitchFamily="34" charset="0"/>
                        </a:rPr>
                        <a:t>Safety conversation</a:t>
                      </a:r>
                    </a:p>
                    <a:p>
                      <a:pPr marL="171450" indent="-171450">
                        <a:buFont typeface="Arial" panose="020B0604020202020204" pitchFamily="34" charset="0"/>
                        <a:buChar char="•"/>
                      </a:pPr>
                      <a:r>
                        <a:rPr lang="en-ZA" sz="1200" baseline="0" dirty="0">
                          <a:solidFill>
                            <a:schemeClr val="bg1">
                              <a:lumMod val="50000"/>
                            </a:schemeClr>
                          </a:solidFill>
                          <a:latin typeface="Calibri" panose="020F0502020204030204" pitchFamily="34" charset="0"/>
                          <a:cs typeface="Calibri" panose="020F0502020204030204" pitchFamily="34" charset="0"/>
                        </a:rPr>
                        <a:t>Ethics conversation</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pPr marL="171450" lvl="0" indent="-171450">
                        <a:buFont typeface="Arial" panose="020B0604020202020204" pitchFamily="34" charset="0"/>
                        <a:buChar char="•"/>
                      </a:pPr>
                      <a:r>
                        <a:rPr lang="en-ZA" sz="1200" kern="1200" dirty="0">
                          <a:solidFill>
                            <a:schemeClr val="bg1">
                              <a:lumMod val="50000"/>
                            </a:schemeClr>
                          </a:solidFill>
                          <a:effectLst/>
                          <a:latin typeface="Calibri" panose="020F0502020204030204" pitchFamily="34" charset="0"/>
                          <a:ea typeface="+mn-ea"/>
                          <a:cs typeface="Calibri" panose="020F0502020204030204" pitchFamily="34" charset="0"/>
                        </a:rPr>
                        <a:t>Reinforce the safe behaviour needed to do the job safely.</a:t>
                      </a:r>
                    </a:p>
                    <a:p>
                      <a:pPr marL="171450" lvl="0" indent="-171450">
                        <a:buFont typeface="Arial" panose="020B0604020202020204" pitchFamily="34" charset="0"/>
                        <a:buChar char="•"/>
                      </a:pPr>
                      <a:r>
                        <a:rPr lang="en-ZA" sz="1200" kern="1200" dirty="0">
                          <a:solidFill>
                            <a:schemeClr val="bg1">
                              <a:lumMod val="50000"/>
                            </a:schemeClr>
                          </a:solidFill>
                          <a:effectLst/>
                          <a:latin typeface="Calibri" panose="020F0502020204030204" pitchFamily="34" charset="0"/>
                          <a:ea typeface="+mn-ea"/>
                          <a:cs typeface="Calibri" panose="020F0502020204030204" pitchFamily="34" charset="0"/>
                        </a:rPr>
                        <a:t>Create greater safety awareness through specific focused safety reminders.</a:t>
                      </a:r>
                    </a:p>
                    <a:p>
                      <a:pPr marL="171450" lvl="0" indent="-171450">
                        <a:buFont typeface="Arial" panose="020B0604020202020204" pitchFamily="34" charset="0"/>
                        <a:buChar char="•"/>
                      </a:pPr>
                      <a:r>
                        <a:rPr lang="en-ZA" sz="1200" kern="1200" dirty="0">
                          <a:solidFill>
                            <a:schemeClr val="bg1">
                              <a:lumMod val="50000"/>
                            </a:schemeClr>
                          </a:solidFill>
                          <a:effectLst/>
                          <a:latin typeface="Calibri" panose="020F0502020204030204" pitchFamily="34" charset="0"/>
                          <a:ea typeface="+mn-ea"/>
                          <a:cs typeface="Calibri" panose="020F0502020204030204" pitchFamily="34" charset="0"/>
                        </a:rPr>
                        <a:t>Allow opportunities to give information and follow-up on new safety rules and regulations</a:t>
                      </a:r>
                    </a:p>
                  </a:txBody>
                  <a:tcPr/>
                </a:tc>
                <a:tc>
                  <a:txBody>
                    <a:bodyPr/>
                    <a:lstStyle/>
                    <a:p>
                      <a:r>
                        <a:rPr lang="en-ZA" sz="1200" dirty="0">
                          <a:solidFill>
                            <a:schemeClr val="bg1">
                              <a:lumMod val="50000"/>
                            </a:schemeClr>
                          </a:solidFill>
                          <a:latin typeface="Calibri" panose="020F0502020204030204" pitchFamily="34" charset="0"/>
                          <a:cs typeface="Calibri" panose="020F0502020204030204" pitchFamily="34" charset="0"/>
                        </a:rPr>
                        <a:t>All</a:t>
                      </a:r>
                    </a:p>
                  </a:txBody>
                  <a:tcPr/>
                </a:tc>
                <a:extLst>
                  <a:ext uri="{0D108BD9-81ED-4DB2-BD59-A6C34878D82A}">
                    <a16:rowId xmlns:a16="http://schemas.microsoft.com/office/drawing/2014/main" val="4251980720"/>
                  </a:ext>
                </a:extLst>
              </a:tr>
              <a:tr h="444183">
                <a:tc vMerge="1">
                  <a:txBody>
                    <a:bodyPr/>
                    <a:lstStyle/>
                    <a:p>
                      <a:endParaRPr lang="en-ZA" sz="1200" b="1" dirty="0">
                        <a:solidFill>
                          <a:schemeClr val="bg1">
                            <a:lumMod val="50000"/>
                          </a:schemeClr>
                        </a:solidFill>
                        <a:latin typeface="Century Gothic" panose="020B0502020202020204" pitchFamily="34" charset="0"/>
                        <a:cs typeface="Calibri" panose="020F0502020204030204" pitchFamily="34" charset="0"/>
                      </a:endParaRPr>
                    </a:p>
                  </a:txBody>
                  <a:tcPr/>
                </a:tc>
                <a:tc>
                  <a:txBody>
                    <a:bodyPr/>
                    <a:lstStyle/>
                    <a:p>
                      <a:r>
                        <a:rPr lang="en-ZA" sz="1200" dirty="0">
                          <a:solidFill>
                            <a:schemeClr val="bg1">
                              <a:lumMod val="50000"/>
                            </a:schemeClr>
                          </a:solidFill>
                          <a:latin typeface="Calibri" panose="020F0502020204030204" pitchFamily="34" charset="0"/>
                          <a:cs typeface="Calibri" panose="020F0502020204030204" pitchFamily="34" charset="0"/>
                        </a:rPr>
                        <a:t>Revise travel policy to incorporate safety and security</a:t>
                      </a:r>
                      <a:r>
                        <a:rPr lang="en-ZA" sz="1200" baseline="0" dirty="0">
                          <a:solidFill>
                            <a:schemeClr val="bg1">
                              <a:lumMod val="50000"/>
                            </a:schemeClr>
                          </a:solidFill>
                          <a:latin typeface="Calibri" panose="020F0502020204030204" pitchFamily="34" charset="0"/>
                          <a:cs typeface="Calibri" panose="020F0502020204030204" pitchFamily="34" charset="0"/>
                        </a:rPr>
                        <a:t> measures and principles</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r>
                        <a:rPr lang="en-ZA" sz="1200" dirty="0">
                          <a:solidFill>
                            <a:schemeClr val="bg1">
                              <a:lumMod val="50000"/>
                            </a:schemeClr>
                          </a:solidFill>
                          <a:latin typeface="Calibri" panose="020F0502020204030204" pitchFamily="34" charset="0"/>
                          <a:cs typeface="Calibri" panose="020F0502020204030204" pitchFamily="34" charset="0"/>
                        </a:rPr>
                        <a:t>Minimize risk of Executives</a:t>
                      </a:r>
                      <a:r>
                        <a:rPr lang="en-ZA" sz="1200" baseline="0" dirty="0">
                          <a:solidFill>
                            <a:schemeClr val="bg1">
                              <a:lumMod val="50000"/>
                            </a:schemeClr>
                          </a:solidFill>
                          <a:latin typeface="Calibri" panose="020F0502020204030204" pitchFamily="34" charset="0"/>
                          <a:cs typeface="Calibri" panose="020F0502020204030204" pitchFamily="34" charset="0"/>
                        </a:rPr>
                        <a:t> being involved in an incident at the same time</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r>
                        <a:rPr lang="en-ZA" sz="1200" dirty="0">
                          <a:solidFill>
                            <a:schemeClr val="bg1">
                              <a:lumMod val="50000"/>
                            </a:schemeClr>
                          </a:solidFill>
                          <a:latin typeface="Calibri" panose="020F0502020204030204" pitchFamily="34" charset="0"/>
                          <a:cs typeface="Calibri" panose="020F0502020204030204" pitchFamily="34" charset="0"/>
                        </a:rPr>
                        <a:t>HR</a:t>
                      </a:r>
                    </a:p>
                  </a:txBody>
                  <a:tcPr/>
                </a:tc>
                <a:extLst>
                  <a:ext uri="{0D108BD9-81ED-4DB2-BD59-A6C34878D82A}">
                    <a16:rowId xmlns:a16="http://schemas.microsoft.com/office/drawing/2014/main" val="74542115"/>
                  </a:ext>
                </a:extLst>
              </a:tr>
              <a:tr h="1010245">
                <a:tc>
                  <a:txBody>
                    <a:bodyPr/>
                    <a:lstStyle/>
                    <a:p>
                      <a:pPr algn="l"/>
                      <a:endParaRPr lang="en-ZA" sz="1600" b="1" dirty="0">
                        <a:solidFill>
                          <a:schemeClr val="bg1">
                            <a:lumMod val="50000"/>
                          </a:schemeClr>
                        </a:solidFill>
                        <a:latin typeface="Calibri" panose="020F0502020204030204" pitchFamily="34" charset="0"/>
                        <a:cs typeface="Calibri" panose="020F0502020204030204" pitchFamily="34" charset="0"/>
                      </a:endParaRPr>
                    </a:p>
                    <a:p>
                      <a:pPr algn="l"/>
                      <a:r>
                        <a:rPr lang="en-ZA" sz="1600" b="1" dirty="0">
                          <a:solidFill>
                            <a:schemeClr val="bg1">
                              <a:lumMod val="50000"/>
                            </a:schemeClr>
                          </a:solidFill>
                          <a:latin typeface="Calibri" panose="020F0502020204030204" pitchFamily="34" charset="0"/>
                          <a:cs typeface="Calibri" panose="020F0502020204030204" pitchFamily="34" charset="0"/>
                        </a:rPr>
                        <a:t>Engaged Workforce</a:t>
                      </a:r>
                    </a:p>
                  </a:txBody>
                  <a:tcPr/>
                </a:tc>
                <a:tc>
                  <a:txBody>
                    <a:bodyPr/>
                    <a:lstStyle/>
                    <a:p>
                      <a:pPr marL="171450" indent="-171450">
                        <a:buFont typeface="Arial" panose="020B0604020202020204" pitchFamily="34" charset="0"/>
                        <a:buChar char="•"/>
                      </a:pPr>
                      <a:r>
                        <a:rPr lang="en-ZA" sz="1200" dirty="0">
                          <a:solidFill>
                            <a:schemeClr val="bg1">
                              <a:lumMod val="50000"/>
                            </a:schemeClr>
                          </a:solidFill>
                          <a:latin typeface="Calibri" panose="020F0502020204030204" pitchFamily="34" charset="0"/>
                          <a:cs typeface="Calibri" panose="020F0502020204030204" pitchFamily="34" charset="0"/>
                        </a:rPr>
                        <a:t>Bi-annual</a:t>
                      </a:r>
                      <a:r>
                        <a:rPr lang="en-ZA" sz="1200" baseline="0" dirty="0">
                          <a:solidFill>
                            <a:schemeClr val="bg1">
                              <a:lumMod val="50000"/>
                            </a:schemeClr>
                          </a:solidFill>
                          <a:latin typeface="Calibri" panose="020F0502020204030204" pitchFamily="34" charset="0"/>
                          <a:cs typeface="Calibri" panose="020F0502020204030204" pitchFamily="34" charset="0"/>
                        </a:rPr>
                        <a:t>  safety stand-down ( Led by senior management)</a:t>
                      </a:r>
                    </a:p>
                    <a:p>
                      <a:pPr marL="171450" indent="-171450">
                        <a:buFont typeface="Arial" panose="020B0604020202020204" pitchFamily="34" charset="0"/>
                        <a:buChar char="•"/>
                      </a:pPr>
                      <a:r>
                        <a:rPr lang="en-ZA" sz="1200" dirty="0">
                          <a:solidFill>
                            <a:schemeClr val="bg1">
                              <a:lumMod val="50000"/>
                            </a:schemeClr>
                          </a:solidFill>
                          <a:latin typeface="Calibri" panose="020F0502020204030204" pitchFamily="34" charset="0"/>
                          <a:cs typeface="Calibri" panose="020F0502020204030204" pitchFamily="34" charset="0"/>
                        </a:rPr>
                        <a:t>One hour stand-down for all major incidents (Fatalities)</a:t>
                      </a:r>
                    </a:p>
                  </a:txBody>
                  <a:tcPr/>
                </a:tc>
                <a:tc>
                  <a:txBody>
                    <a:bodyPr/>
                    <a:lstStyle/>
                    <a:p>
                      <a:pPr marL="171450" indent="-171450">
                        <a:buFont typeface="Arial" panose="020B0604020202020204" pitchFamily="34" charset="0"/>
                        <a:buChar char="•"/>
                      </a:pPr>
                      <a:r>
                        <a:rPr lang="en-ZA" sz="1200" dirty="0">
                          <a:solidFill>
                            <a:schemeClr val="bg1">
                              <a:lumMod val="50000"/>
                            </a:schemeClr>
                          </a:solidFill>
                          <a:latin typeface="Calibri" panose="020F0502020204030204" pitchFamily="34" charset="0"/>
                          <a:cs typeface="Calibri" panose="020F0502020204030204" pitchFamily="34" charset="0"/>
                        </a:rPr>
                        <a:t>Incident recall</a:t>
                      </a:r>
                      <a:r>
                        <a:rPr lang="en-ZA" sz="1200" baseline="0" dirty="0">
                          <a:solidFill>
                            <a:schemeClr val="bg1">
                              <a:lumMod val="50000"/>
                            </a:schemeClr>
                          </a:solidFill>
                          <a:latin typeface="Calibri" panose="020F0502020204030204" pitchFamily="34" charset="0"/>
                          <a:cs typeface="Calibri" panose="020F0502020204030204" pitchFamily="34" charset="0"/>
                        </a:rPr>
                        <a:t> to facilitate organizational learning</a:t>
                      </a:r>
                    </a:p>
                    <a:p>
                      <a:pPr marL="171450" indent="-171450">
                        <a:buFont typeface="Arial" panose="020B0604020202020204" pitchFamily="34" charset="0"/>
                        <a:buChar char="•"/>
                      </a:pPr>
                      <a:r>
                        <a:rPr lang="en-ZA" sz="1200" baseline="0" dirty="0">
                          <a:solidFill>
                            <a:schemeClr val="bg1">
                              <a:lumMod val="50000"/>
                            </a:schemeClr>
                          </a:solidFill>
                          <a:latin typeface="Calibri" panose="020F0502020204030204" pitchFamily="34" charset="0"/>
                          <a:cs typeface="Calibri" panose="020F0502020204030204" pitchFamily="34" charset="0"/>
                        </a:rPr>
                        <a:t>Immediate sharing of lessons learnt and prevention of reoccurrences</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r>
                        <a:rPr lang="en-ZA" sz="1200" dirty="0">
                          <a:solidFill>
                            <a:schemeClr val="bg1">
                              <a:lumMod val="50000"/>
                            </a:schemeClr>
                          </a:solidFill>
                          <a:latin typeface="Calibri" panose="020F0502020204030204" pitchFamily="34" charset="0"/>
                          <a:cs typeface="Calibri" panose="020F0502020204030204" pitchFamily="34" charset="0"/>
                        </a:rPr>
                        <a:t>Senior</a:t>
                      </a:r>
                      <a:r>
                        <a:rPr lang="en-ZA" sz="1200" baseline="0" dirty="0">
                          <a:solidFill>
                            <a:schemeClr val="bg1">
                              <a:lumMod val="50000"/>
                            </a:schemeClr>
                          </a:solidFill>
                          <a:latin typeface="Calibri" panose="020F0502020204030204" pitchFamily="34" charset="0"/>
                          <a:cs typeface="Calibri" panose="020F0502020204030204" pitchFamily="34" charset="0"/>
                        </a:rPr>
                        <a:t> Management</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85693454"/>
                  </a:ext>
                </a:extLst>
              </a:tr>
            </a:tbl>
          </a:graphicData>
        </a:graphic>
      </p:graphicFrame>
      <p:sp>
        <p:nvSpPr>
          <p:cNvPr id="4" name="TextBox 3"/>
          <p:cNvSpPr txBox="1"/>
          <p:nvPr/>
        </p:nvSpPr>
        <p:spPr>
          <a:xfrm>
            <a:off x="11203375" y="220449"/>
            <a:ext cx="418704" cy="369332"/>
          </a:xfrm>
          <a:prstGeom prst="rect">
            <a:avLst/>
          </a:prstGeom>
          <a:solidFill>
            <a:schemeClr val="tx2"/>
          </a:solidFill>
          <a:ln>
            <a:solidFill>
              <a:schemeClr val="tx2"/>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ZA" dirty="0">
                <a:solidFill>
                  <a:srgbClr val="006DA3"/>
                </a:solidFill>
              </a:rPr>
              <a:t>16</a:t>
            </a:r>
          </a:p>
        </p:txBody>
      </p:sp>
    </p:spTree>
    <p:extLst>
      <p:ext uri="{BB962C8B-B14F-4D97-AF65-F5344CB8AC3E}">
        <p14:creationId xmlns:p14="http://schemas.microsoft.com/office/powerpoint/2010/main" val="3405625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a:t>Telkom Safety Golden Rules  ( addressing top 5 risks)</a:t>
            </a:r>
          </a:p>
        </p:txBody>
      </p:sp>
      <p:sp>
        <p:nvSpPr>
          <p:cNvPr id="4" name="Text Placeholder 3"/>
          <p:cNvSpPr>
            <a:spLocks noGrp="1"/>
          </p:cNvSpPr>
          <p:nvPr>
            <p:ph type="body" sz="quarter" idx="10"/>
          </p:nvPr>
        </p:nvSpPr>
        <p:spPr>
          <a:xfrm>
            <a:off x="379742" y="983463"/>
            <a:ext cx="11422063" cy="339725"/>
          </a:xfrm>
        </p:spPr>
        <p:txBody>
          <a:bodyPr/>
          <a:lstStyle/>
          <a:p>
            <a:r>
              <a:rPr lang="en-US" dirty="0">
                <a:solidFill>
                  <a:schemeClr val="bg1">
                    <a:lumMod val="50000"/>
                  </a:schemeClr>
                </a:solidFill>
              </a:rPr>
              <a:t>All Telkom employees, contractors, and visitors are required to </a:t>
            </a:r>
            <a:r>
              <a:rPr lang="en-US" b="1" u="sng" dirty="0">
                <a:solidFill>
                  <a:schemeClr val="bg1">
                    <a:lumMod val="50000"/>
                  </a:schemeClr>
                </a:solidFill>
              </a:rPr>
              <a:t>always:</a:t>
            </a:r>
            <a:endParaRPr lang="en-ZA" dirty="0">
              <a:solidFill>
                <a:schemeClr val="bg1">
                  <a:lumMod val="50000"/>
                </a:schemeClr>
              </a:solidFill>
            </a:endParaRPr>
          </a:p>
          <a:p>
            <a:endParaRPr lang="en-ZA" dirty="0"/>
          </a:p>
        </p:txBody>
      </p:sp>
      <p:sp>
        <p:nvSpPr>
          <p:cNvPr id="5" name="Text Placeholder 4"/>
          <p:cNvSpPr>
            <a:spLocks noGrp="1"/>
          </p:cNvSpPr>
          <p:nvPr>
            <p:ph type="body" sz="quarter" idx="11"/>
          </p:nvPr>
        </p:nvSpPr>
        <p:spPr>
          <a:xfrm>
            <a:off x="380272" y="1426583"/>
            <a:ext cx="11421533" cy="4931169"/>
          </a:xfrm>
        </p:spPr>
        <p:txBody>
          <a:bodyPr/>
          <a:lstStyle/>
          <a:p>
            <a:pPr marL="0" indent="0">
              <a:buNone/>
            </a:pPr>
            <a:r>
              <a:rPr lang="en-US" sz="1500" dirty="0">
                <a:solidFill>
                  <a:schemeClr val="bg1">
                    <a:lumMod val="50000"/>
                  </a:schemeClr>
                </a:solidFill>
              </a:rPr>
              <a:t>1</a:t>
            </a:r>
            <a:r>
              <a:rPr lang="en-US" sz="1600" dirty="0">
                <a:solidFill>
                  <a:schemeClr val="bg1">
                    <a:lumMod val="50000"/>
                  </a:schemeClr>
                </a:solidFill>
              </a:rPr>
              <a:t>. Observe safe work procedures of these high-risk activities that could result in a serious accident</a:t>
            </a:r>
            <a:endParaRPr lang="en-ZA" sz="1600" dirty="0">
              <a:solidFill>
                <a:schemeClr val="bg1">
                  <a:lumMod val="50000"/>
                </a:schemeClr>
              </a:solidFill>
            </a:endParaRPr>
          </a:p>
          <a:p>
            <a:pPr marL="268287" lvl="1" indent="0">
              <a:buNone/>
            </a:pPr>
            <a:r>
              <a:rPr lang="en-US" sz="1400" b="1" u="sng" dirty="0">
                <a:solidFill>
                  <a:schemeClr val="bg1">
                    <a:lumMod val="50000"/>
                  </a:schemeClr>
                </a:solidFill>
              </a:rPr>
              <a:t>Working at  heights, including use of ladders</a:t>
            </a:r>
            <a:endParaRPr lang="en-ZA" sz="1400" dirty="0">
              <a:solidFill>
                <a:schemeClr val="bg1">
                  <a:lumMod val="50000"/>
                </a:schemeClr>
              </a:solidFill>
            </a:endParaRPr>
          </a:p>
          <a:p>
            <a:pPr lvl="1">
              <a:buFont typeface="Arial" panose="020B0604020202020204" pitchFamily="34" charset="0"/>
              <a:buChar char="•"/>
            </a:pPr>
            <a:r>
              <a:rPr lang="en-US" dirty="0">
                <a:solidFill>
                  <a:schemeClr val="bg1">
                    <a:lumMod val="50000"/>
                  </a:schemeClr>
                </a:solidFill>
              </a:rPr>
              <a:t>Always protect yourself from falling when working at heights. </a:t>
            </a:r>
          </a:p>
          <a:p>
            <a:pPr lvl="1">
              <a:buFont typeface="Arial" panose="020B0604020202020204" pitchFamily="34" charset="0"/>
              <a:buChar char="•"/>
            </a:pPr>
            <a:r>
              <a:rPr lang="en-US" dirty="0">
                <a:solidFill>
                  <a:schemeClr val="bg1">
                    <a:lumMod val="50000"/>
                  </a:schemeClr>
                </a:solidFill>
              </a:rPr>
              <a:t>Never improperly use ladders or scaffolds. </a:t>
            </a:r>
          </a:p>
          <a:p>
            <a:pPr lvl="1">
              <a:buFont typeface="Arial" panose="020B0604020202020204" pitchFamily="34" charset="0"/>
              <a:buChar char="•"/>
            </a:pPr>
            <a:r>
              <a:rPr lang="en-US" dirty="0">
                <a:solidFill>
                  <a:schemeClr val="bg1">
                    <a:lumMod val="50000"/>
                  </a:schemeClr>
                </a:solidFill>
              </a:rPr>
              <a:t>Always use fall protection equipment and personal protective equipment (PPE) when working at heights</a:t>
            </a:r>
            <a:endParaRPr lang="en-ZA" dirty="0">
              <a:solidFill>
                <a:schemeClr val="bg1">
                  <a:lumMod val="50000"/>
                </a:schemeClr>
              </a:solidFill>
            </a:endParaRPr>
          </a:p>
          <a:p>
            <a:pPr marL="268287" lvl="1" indent="0">
              <a:buNone/>
            </a:pPr>
            <a:r>
              <a:rPr lang="en-US" sz="1400" b="1" u="sng" dirty="0">
                <a:solidFill>
                  <a:schemeClr val="bg1">
                    <a:lumMod val="50000"/>
                  </a:schemeClr>
                </a:solidFill>
              </a:rPr>
              <a:t>Confined Space entry and manholes</a:t>
            </a:r>
            <a:endParaRPr lang="en-ZA" sz="1400" dirty="0">
              <a:solidFill>
                <a:schemeClr val="bg1">
                  <a:lumMod val="50000"/>
                </a:schemeClr>
              </a:solidFill>
            </a:endParaRPr>
          </a:p>
          <a:p>
            <a:pPr lvl="1">
              <a:buFont typeface="Arial" panose="020B0604020202020204" pitchFamily="34" charset="0"/>
              <a:buChar char="•"/>
            </a:pPr>
            <a:r>
              <a:rPr lang="en-US" dirty="0">
                <a:solidFill>
                  <a:schemeClr val="bg1">
                    <a:lumMod val="50000"/>
                  </a:schemeClr>
                </a:solidFill>
              </a:rPr>
              <a:t>Always do gas testing and to confirm that it is safe to enter a confined space. </a:t>
            </a:r>
            <a:endParaRPr lang="en-ZA" dirty="0">
              <a:solidFill>
                <a:schemeClr val="bg1">
                  <a:lumMod val="50000"/>
                </a:schemeClr>
              </a:solidFill>
            </a:endParaRPr>
          </a:p>
          <a:p>
            <a:pPr lvl="1">
              <a:buFont typeface="Arial" panose="020B0604020202020204" pitchFamily="34" charset="0"/>
              <a:buChar char="•"/>
            </a:pPr>
            <a:r>
              <a:rPr lang="en-US" dirty="0">
                <a:solidFill>
                  <a:schemeClr val="bg1">
                    <a:lumMod val="50000"/>
                  </a:schemeClr>
                </a:solidFill>
              </a:rPr>
              <a:t>Always use proper equipment to open manholes.</a:t>
            </a:r>
            <a:endParaRPr lang="en-ZA" dirty="0">
              <a:solidFill>
                <a:schemeClr val="bg1">
                  <a:lumMod val="50000"/>
                </a:schemeClr>
              </a:solidFill>
            </a:endParaRPr>
          </a:p>
          <a:p>
            <a:pPr marL="268287" lvl="1" indent="0">
              <a:buNone/>
            </a:pPr>
            <a:r>
              <a:rPr lang="en-US" sz="1400" b="1" u="sng" dirty="0">
                <a:solidFill>
                  <a:schemeClr val="bg1">
                    <a:lumMod val="50000"/>
                  </a:schemeClr>
                </a:solidFill>
              </a:rPr>
              <a:t>Motor Vehicle safety</a:t>
            </a:r>
            <a:endParaRPr lang="en-ZA" sz="1400" dirty="0">
              <a:solidFill>
                <a:schemeClr val="bg1">
                  <a:lumMod val="50000"/>
                </a:schemeClr>
              </a:solidFill>
            </a:endParaRPr>
          </a:p>
          <a:p>
            <a:pPr lvl="1">
              <a:buFont typeface="Arial" panose="020B0604020202020204" pitchFamily="34" charset="0"/>
              <a:buChar char="•"/>
            </a:pPr>
            <a:r>
              <a:rPr lang="en-US" dirty="0">
                <a:solidFill>
                  <a:schemeClr val="bg1">
                    <a:lumMod val="50000"/>
                  </a:schemeClr>
                </a:solidFill>
              </a:rPr>
              <a:t> Always  wear seat-belt  when driving own vehicle, company-owned vehicles and/or on company business.</a:t>
            </a:r>
            <a:endParaRPr lang="en-ZA" dirty="0">
              <a:solidFill>
                <a:schemeClr val="bg1">
                  <a:lumMod val="50000"/>
                </a:schemeClr>
              </a:solidFill>
            </a:endParaRPr>
          </a:p>
          <a:p>
            <a:pPr lvl="1">
              <a:buFont typeface="Arial" panose="020B0604020202020204" pitchFamily="34" charset="0"/>
              <a:buChar char="•"/>
            </a:pPr>
            <a:r>
              <a:rPr lang="en-US" dirty="0">
                <a:solidFill>
                  <a:schemeClr val="bg1">
                    <a:lumMod val="50000"/>
                  </a:schemeClr>
                </a:solidFill>
              </a:rPr>
              <a:t>Never use cellphone while driving</a:t>
            </a:r>
            <a:endParaRPr lang="en-ZA" dirty="0">
              <a:solidFill>
                <a:schemeClr val="bg1">
                  <a:lumMod val="50000"/>
                </a:schemeClr>
              </a:solidFill>
            </a:endParaRPr>
          </a:p>
          <a:p>
            <a:pPr lvl="1">
              <a:buFont typeface="Arial" panose="020B0604020202020204" pitchFamily="34" charset="0"/>
              <a:buChar char="•"/>
            </a:pPr>
            <a:r>
              <a:rPr lang="en-US" dirty="0">
                <a:solidFill>
                  <a:schemeClr val="bg1">
                    <a:lumMod val="50000"/>
                  </a:schemeClr>
                </a:solidFill>
              </a:rPr>
              <a:t>Always drive with your headlights on to improve visibility</a:t>
            </a:r>
            <a:endParaRPr lang="en-ZA" dirty="0">
              <a:solidFill>
                <a:schemeClr val="bg1">
                  <a:lumMod val="50000"/>
                </a:schemeClr>
              </a:solidFill>
            </a:endParaRPr>
          </a:p>
          <a:p>
            <a:pPr marL="0" indent="0">
              <a:buNone/>
            </a:pPr>
            <a:r>
              <a:rPr lang="en-US" sz="1600" dirty="0">
                <a:solidFill>
                  <a:schemeClr val="bg1">
                    <a:lumMod val="50000"/>
                  </a:schemeClr>
                </a:solidFill>
              </a:rPr>
              <a:t>2. Understand the hazards of each job and use proper personal protective equipment (PPE) every time</a:t>
            </a:r>
            <a:endParaRPr lang="en-ZA" sz="1600" dirty="0">
              <a:solidFill>
                <a:schemeClr val="bg1">
                  <a:lumMod val="50000"/>
                </a:schemeClr>
              </a:solidFill>
            </a:endParaRPr>
          </a:p>
          <a:p>
            <a:pPr lvl="1">
              <a:buFont typeface="Arial" panose="020B0604020202020204" pitchFamily="34" charset="0"/>
              <a:buChar char="•"/>
            </a:pPr>
            <a:r>
              <a:rPr lang="en-US" dirty="0">
                <a:solidFill>
                  <a:schemeClr val="bg1">
                    <a:lumMod val="50000"/>
                  </a:schemeClr>
                </a:solidFill>
              </a:rPr>
              <a:t>Never start a job without first identifying the safety hazards,</a:t>
            </a:r>
          </a:p>
          <a:p>
            <a:pPr lvl="1">
              <a:buFont typeface="Arial" panose="020B0604020202020204" pitchFamily="34" charset="0"/>
              <a:buChar char="•"/>
            </a:pPr>
            <a:r>
              <a:rPr lang="en-US" dirty="0">
                <a:solidFill>
                  <a:schemeClr val="bg1">
                    <a:lumMod val="50000"/>
                  </a:schemeClr>
                </a:solidFill>
              </a:rPr>
              <a:t>Never perform work requiring PPE without using the appropriate equipment each and every time.</a:t>
            </a:r>
            <a:endParaRPr lang="en-ZA" dirty="0">
              <a:solidFill>
                <a:schemeClr val="bg1">
                  <a:lumMod val="50000"/>
                </a:schemeClr>
              </a:solidFill>
            </a:endParaRPr>
          </a:p>
          <a:p>
            <a:pPr marL="0" indent="0">
              <a:buNone/>
            </a:pPr>
            <a:r>
              <a:rPr lang="en-US" sz="1600" dirty="0">
                <a:solidFill>
                  <a:schemeClr val="bg1">
                    <a:lumMod val="50000"/>
                  </a:schemeClr>
                </a:solidFill>
              </a:rPr>
              <a:t>3. Engage in activities you are fully trained to perform,  follow procedures, and obey safety rules and signs ( </a:t>
            </a:r>
            <a:r>
              <a:rPr lang="en-US" sz="1600" b="1" dirty="0">
                <a:solidFill>
                  <a:schemeClr val="bg1">
                    <a:lumMod val="50000"/>
                  </a:schemeClr>
                </a:solidFill>
              </a:rPr>
              <a:t>Permit to work</a:t>
            </a:r>
            <a:r>
              <a:rPr lang="en-US" sz="1600" dirty="0">
                <a:solidFill>
                  <a:schemeClr val="bg1">
                    <a:lumMod val="50000"/>
                  </a:schemeClr>
                </a:solidFill>
              </a:rPr>
              <a:t>)</a:t>
            </a:r>
            <a:endParaRPr lang="en-ZA" sz="1600" dirty="0">
              <a:solidFill>
                <a:schemeClr val="bg1">
                  <a:lumMod val="50000"/>
                </a:schemeClr>
              </a:solidFill>
            </a:endParaRPr>
          </a:p>
          <a:p>
            <a:pPr marL="0" indent="0">
              <a:buNone/>
            </a:pPr>
            <a:r>
              <a:rPr lang="en-US" sz="1600" dirty="0">
                <a:solidFill>
                  <a:schemeClr val="bg1">
                    <a:lumMod val="50000"/>
                  </a:schemeClr>
                </a:solidFill>
              </a:rPr>
              <a:t>4. Report hazards, work-related injuries and near misses immediately to your promoter and the OHS consultant.</a:t>
            </a:r>
            <a:endParaRPr lang="en-ZA" sz="1600" dirty="0">
              <a:solidFill>
                <a:schemeClr val="bg1">
                  <a:lumMod val="50000"/>
                </a:schemeClr>
              </a:solidFill>
            </a:endParaRPr>
          </a:p>
          <a:p>
            <a:endParaRPr lang="en-ZA" sz="1400" dirty="0">
              <a:solidFill>
                <a:schemeClr val="bg1">
                  <a:lumMod val="50000"/>
                </a:schemeClr>
              </a:solidFill>
            </a:endParaRPr>
          </a:p>
        </p:txBody>
      </p:sp>
      <p:sp>
        <p:nvSpPr>
          <p:cNvPr id="6" name="TextBox 5"/>
          <p:cNvSpPr txBox="1"/>
          <p:nvPr/>
        </p:nvSpPr>
        <p:spPr>
          <a:xfrm>
            <a:off x="11203375" y="220448"/>
            <a:ext cx="418704" cy="369332"/>
          </a:xfrm>
          <a:prstGeom prst="rect">
            <a:avLst/>
          </a:prstGeom>
          <a:noFill/>
        </p:spPr>
        <p:txBody>
          <a:bodyPr wrap="none" rtlCol="0">
            <a:spAutoFit/>
          </a:bodyPr>
          <a:lstStyle/>
          <a:p>
            <a:r>
              <a:rPr lang="en-ZA" dirty="0"/>
              <a:t>15</a:t>
            </a:r>
          </a:p>
        </p:txBody>
      </p:sp>
      <p:sp>
        <p:nvSpPr>
          <p:cNvPr id="7" name="TextBox 6"/>
          <p:cNvSpPr txBox="1"/>
          <p:nvPr/>
        </p:nvSpPr>
        <p:spPr>
          <a:xfrm>
            <a:off x="11203375" y="220449"/>
            <a:ext cx="418704" cy="369332"/>
          </a:xfrm>
          <a:prstGeom prst="rect">
            <a:avLst/>
          </a:prstGeom>
          <a:solidFill>
            <a:schemeClr val="tx2"/>
          </a:solidFill>
          <a:ln>
            <a:solidFill>
              <a:schemeClr val="tx2"/>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ZA" dirty="0">
                <a:solidFill>
                  <a:srgbClr val="006DA3"/>
                </a:solidFill>
              </a:rPr>
              <a:t>17</a:t>
            </a:r>
          </a:p>
        </p:txBody>
      </p:sp>
    </p:spTree>
    <p:extLst>
      <p:ext uri="{BB962C8B-B14F-4D97-AF65-F5344CB8AC3E}">
        <p14:creationId xmlns:p14="http://schemas.microsoft.com/office/powerpoint/2010/main" val="3621350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9254-6FB7-4171-B040-AE5F440366B4}"/>
              </a:ext>
            </a:extLst>
          </p:cNvPr>
          <p:cNvSpPr>
            <a:spLocks noGrp="1"/>
          </p:cNvSpPr>
          <p:nvPr>
            <p:ph type="title"/>
          </p:nvPr>
        </p:nvSpPr>
        <p:spPr/>
        <p:txBody>
          <a:bodyPr/>
          <a:lstStyle/>
          <a:p>
            <a:r>
              <a:rPr lang="en-ZA" dirty="0"/>
              <a:t>Conclusion</a:t>
            </a:r>
          </a:p>
        </p:txBody>
      </p:sp>
      <p:sp>
        <p:nvSpPr>
          <p:cNvPr id="3" name="Rectangle 2">
            <a:extLst>
              <a:ext uri="{FF2B5EF4-FFF2-40B4-BE49-F238E27FC236}">
                <a16:creationId xmlns:a16="http://schemas.microsoft.com/office/drawing/2014/main" id="{3FAB7079-1532-450D-BAE6-0B4FB774339F}"/>
              </a:ext>
            </a:extLst>
          </p:cNvPr>
          <p:cNvSpPr/>
          <p:nvPr/>
        </p:nvSpPr>
        <p:spPr>
          <a:xfrm>
            <a:off x="365986" y="1020417"/>
            <a:ext cx="9650850" cy="4324261"/>
          </a:xfrm>
          <a:prstGeom prst="rect">
            <a:avLst/>
          </a:prstGeom>
        </p:spPr>
        <p:txBody>
          <a:bodyPr wrap="square">
            <a:spAutoFit/>
          </a:bodyPr>
          <a:lstStyle/>
          <a:p>
            <a:pPr marR="0" lvl="0" algn="just" defTabSz="914400" rtl="0" eaLnBrk="1" fontAlgn="auto" latinLnBrk="0" hangingPunct="1">
              <a:lnSpc>
                <a:spcPts val="1500"/>
              </a:lnSpc>
              <a:spcBef>
                <a:spcPts val="0"/>
              </a:spcBef>
              <a:spcAft>
                <a:spcPts val="0"/>
              </a:spcAft>
              <a:buClrTx/>
              <a:buSzTx/>
              <a:tabLst/>
              <a:defRPr/>
            </a:pPr>
            <a:r>
              <a:rPr kumimoji="0" lang="en-US" sz="2000" b="1" i="0" u="none" strike="noStrike" kern="1200" cap="none" spc="0" normalizeH="0" baseline="0" noProof="0" dirty="0">
                <a:ln>
                  <a:noFill/>
                </a:ln>
                <a:solidFill>
                  <a:srgbClr val="444444"/>
                </a:solidFill>
                <a:effectLst/>
                <a:uLnTx/>
                <a:uFillTx/>
                <a:latin typeface="Calibri" panose="020F0502020204030204"/>
                <a:ea typeface="Times New Roman" panose="02020603050405020304" pitchFamily="18" charset="0"/>
                <a:cs typeface="Arial" panose="020B0604020202020204" pitchFamily="34" charset="0"/>
              </a:rPr>
              <a:t> </a:t>
            </a:r>
          </a:p>
          <a:p>
            <a:pPr marL="342900" indent="-342900" algn="just">
              <a:lnSpc>
                <a:spcPts val="1500"/>
              </a:lnSpc>
              <a:buFont typeface="Wingdings" panose="05000000000000000000" pitchFamily="2" charset="2"/>
              <a:buChar char="Ø"/>
              <a:defRPr/>
            </a:pPr>
            <a:r>
              <a:rPr lang="en-US" sz="2000" b="1" dirty="0">
                <a:solidFill>
                  <a:srgbClr val="444444"/>
                </a:solidFill>
                <a:ea typeface="Times New Roman" panose="02020603050405020304" pitchFamily="18" charset="0"/>
                <a:cs typeface="Arial" panose="020B0604020202020204" pitchFamily="34" charset="0"/>
              </a:rPr>
              <a:t>Implement the “QUICK WINS” as defined in the Baseline Safety Strategy</a:t>
            </a:r>
          </a:p>
          <a:p>
            <a:pPr marL="342900" indent="-342900" algn="just">
              <a:lnSpc>
                <a:spcPts val="1500"/>
              </a:lnSpc>
              <a:buFont typeface="Wingdings" panose="05000000000000000000" pitchFamily="2" charset="2"/>
              <a:buChar char="Ø"/>
              <a:defRPr/>
            </a:pPr>
            <a:endParaRPr lang="en-US" sz="2000" b="1" dirty="0">
              <a:solidFill>
                <a:srgbClr val="444444"/>
              </a:solidFill>
              <a:ea typeface="Times New Roman" panose="02020603050405020304" pitchFamily="18" charset="0"/>
              <a:cs typeface="Arial" panose="020B0604020202020204" pitchFamily="34" charset="0"/>
            </a:endParaRPr>
          </a:p>
          <a:p>
            <a:pPr marL="342900" indent="-342900" algn="just">
              <a:lnSpc>
                <a:spcPts val="1500"/>
              </a:lnSpc>
              <a:buFont typeface="Wingdings" panose="05000000000000000000" pitchFamily="2" charset="2"/>
              <a:buChar char="Ø"/>
              <a:defRPr/>
            </a:pPr>
            <a:endParaRPr lang="en-US" sz="2000" b="1" dirty="0">
              <a:solidFill>
                <a:srgbClr val="444444"/>
              </a:solidFill>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ts val="15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444444"/>
                </a:solidFill>
                <a:effectLst/>
                <a:uLnTx/>
                <a:uFillTx/>
                <a:latin typeface="Calibri" panose="020F0502020204030204"/>
                <a:ea typeface="Times New Roman" panose="02020603050405020304" pitchFamily="18" charset="0"/>
                <a:cs typeface="Arial" panose="020B0604020202020204" pitchFamily="34" charset="0"/>
              </a:rPr>
              <a:t>Drive heightened safety awareness aggressively and have consequences for non-compliance</a:t>
            </a:r>
          </a:p>
          <a:p>
            <a:pPr marL="342900" marR="0" lvl="0" indent="-342900" algn="just" defTabSz="914400" rtl="0" eaLnBrk="1" fontAlgn="auto" latinLnBrk="0" hangingPunct="1">
              <a:lnSpc>
                <a:spcPts val="1500"/>
              </a:lnSpc>
              <a:spcBef>
                <a:spcPts val="0"/>
              </a:spcBef>
              <a:spcAft>
                <a:spcPts val="0"/>
              </a:spcAft>
              <a:buClrTx/>
              <a:buSzTx/>
              <a:buFont typeface="Wingdings" panose="05000000000000000000" pitchFamily="2" charset="2"/>
              <a:buChar char="Ø"/>
              <a:tabLst/>
              <a:defRPr/>
            </a:pPr>
            <a:endParaRPr kumimoji="0" lang="en-US" sz="2000" b="1" i="0" u="none" strike="noStrike" kern="1200" cap="none" spc="0" normalizeH="0" baseline="0" noProof="0" dirty="0">
              <a:ln>
                <a:noFill/>
              </a:ln>
              <a:solidFill>
                <a:srgbClr val="444444"/>
              </a:solidFill>
              <a:effectLst/>
              <a:uLnTx/>
              <a:uFillTx/>
              <a:latin typeface="Calibri" panose="020F0502020204030204"/>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ts val="1500"/>
              </a:lnSpc>
              <a:spcBef>
                <a:spcPts val="0"/>
              </a:spcBef>
              <a:spcAft>
                <a:spcPts val="0"/>
              </a:spcAft>
              <a:buClrTx/>
              <a:buSzTx/>
              <a:buFont typeface="Wingdings" panose="05000000000000000000" pitchFamily="2" charset="2"/>
              <a:buChar char="Ø"/>
              <a:tabLst/>
              <a:defRPr/>
            </a:pPr>
            <a:endParaRPr kumimoji="0" lang="en-US" sz="2000" b="1" i="0" u="none" strike="noStrike" kern="1200" cap="none" spc="0" normalizeH="0" baseline="0" noProof="0" dirty="0">
              <a:ln>
                <a:noFill/>
              </a:ln>
              <a:solidFill>
                <a:srgbClr val="444444"/>
              </a:solidFill>
              <a:effectLst/>
              <a:uLnTx/>
              <a:uFillTx/>
              <a:latin typeface="Calibri" panose="020F0502020204030204"/>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ts val="1500"/>
              </a:lnSpc>
              <a:spcBef>
                <a:spcPts val="0"/>
              </a:spcBef>
              <a:spcAft>
                <a:spcPts val="0"/>
              </a:spcAft>
              <a:buClrTx/>
              <a:buSzTx/>
              <a:buFont typeface="Wingdings" panose="05000000000000000000" pitchFamily="2" charset="2"/>
              <a:buChar char="Ø"/>
              <a:tabLst/>
              <a:defRPr/>
            </a:pPr>
            <a:r>
              <a:rPr lang="en-US" sz="2000" b="1" dirty="0">
                <a:solidFill>
                  <a:srgbClr val="444444"/>
                </a:solidFill>
                <a:latin typeface="Calibri" panose="020F0502020204030204"/>
                <a:ea typeface="Times New Roman" panose="02020603050405020304" pitchFamily="18" charset="0"/>
                <a:cs typeface="Arial" panose="020B0604020202020204" pitchFamily="34" charset="0"/>
              </a:rPr>
              <a:t>Stick to the defined basics. If not clear, consult!</a:t>
            </a:r>
          </a:p>
          <a:p>
            <a:pPr marL="342900" marR="0" lvl="0" indent="-342900" algn="just" defTabSz="914400" rtl="0" eaLnBrk="1" fontAlgn="auto" latinLnBrk="0" hangingPunct="1">
              <a:lnSpc>
                <a:spcPts val="1500"/>
              </a:lnSpc>
              <a:spcBef>
                <a:spcPts val="0"/>
              </a:spcBef>
              <a:spcAft>
                <a:spcPts val="0"/>
              </a:spcAft>
              <a:buClrTx/>
              <a:buSzTx/>
              <a:buFont typeface="Wingdings" panose="05000000000000000000" pitchFamily="2" charset="2"/>
              <a:buChar char="Ø"/>
              <a:tabLst/>
              <a:defRPr/>
            </a:pPr>
            <a:endParaRPr lang="en-US" sz="2000" b="1" dirty="0">
              <a:solidFill>
                <a:srgbClr val="444444"/>
              </a:solidFill>
              <a:latin typeface="Calibri" panose="020F0502020204030204"/>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ts val="1500"/>
              </a:lnSpc>
              <a:spcBef>
                <a:spcPts val="0"/>
              </a:spcBef>
              <a:spcAft>
                <a:spcPts val="0"/>
              </a:spcAft>
              <a:buClrTx/>
              <a:buSzTx/>
              <a:buFont typeface="Wingdings" panose="05000000000000000000" pitchFamily="2" charset="2"/>
              <a:buChar char="Ø"/>
              <a:tabLst/>
              <a:defRPr/>
            </a:pPr>
            <a:endParaRPr kumimoji="0" lang="en-US" sz="2000" b="1" i="0" u="none" strike="noStrike" kern="1200" cap="none" spc="0" normalizeH="0" baseline="0" noProof="0" dirty="0">
              <a:ln>
                <a:noFill/>
              </a:ln>
              <a:solidFill>
                <a:srgbClr val="444444"/>
              </a:solidFill>
              <a:effectLst/>
              <a:uLnTx/>
              <a:uFillTx/>
              <a:latin typeface="Calibri" panose="020F0502020204030204"/>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ts val="15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444444"/>
                </a:solidFill>
                <a:effectLst/>
                <a:uLnTx/>
                <a:uFillTx/>
                <a:latin typeface="Calibri" panose="020F0502020204030204"/>
                <a:ea typeface="Times New Roman" panose="02020603050405020304" pitchFamily="18" charset="0"/>
                <a:cs typeface="Arial" panose="020B0604020202020204" pitchFamily="34" charset="0"/>
              </a:rPr>
              <a:t>This message must hit home , can’t afford to reconfigure somebody else’s life for the worst!</a:t>
            </a:r>
          </a:p>
          <a:p>
            <a:pPr marL="342900" marR="0" lvl="0" indent="-342900" algn="just" defTabSz="914400" rtl="0" eaLnBrk="1" fontAlgn="auto" latinLnBrk="0" hangingPunct="1">
              <a:lnSpc>
                <a:spcPts val="1500"/>
              </a:lnSpc>
              <a:spcBef>
                <a:spcPts val="0"/>
              </a:spcBef>
              <a:spcAft>
                <a:spcPts val="0"/>
              </a:spcAft>
              <a:buClrTx/>
              <a:buSzTx/>
              <a:buFont typeface="Wingdings" panose="05000000000000000000" pitchFamily="2" charset="2"/>
              <a:buChar char="Ø"/>
              <a:tabLst/>
              <a:defRPr/>
            </a:pPr>
            <a:endParaRPr kumimoji="0" lang="en-US" sz="2000" b="1" i="0" u="none" strike="noStrike" kern="1200" cap="none" spc="0" normalizeH="0" baseline="0" noProof="0" dirty="0">
              <a:ln>
                <a:noFill/>
              </a:ln>
              <a:solidFill>
                <a:srgbClr val="444444"/>
              </a:solidFill>
              <a:effectLst/>
              <a:uLnTx/>
              <a:uFillTx/>
              <a:latin typeface="Calibri" panose="020F0502020204030204"/>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ts val="1500"/>
              </a:lnSpc>
              <a:spcBef>
                <a:spcPts val="0"/>
              </a:spcBef>
              <a:spcAft>
                <a:spcPts val="0"/>
              </a:spcAft>
              <a:buClrTx/>
              <a:buSzTx/>
              <a:buFont typeface="Wingdings" panose="05000000000000000000" pitchFamily="2" charset="2"/>
              <a:buChar char="Ø"/>
              <a:tabLst/>
              <a:defRPr/>
            </a:pPr>
            <a:endParaRPr kumimoji="0" lang="en-US" sz="2000" b="1" i="0" u="none" strike="noStrike" kern="1200" cap="none" spc="0" normalizeH="0" baseline="0" noProof="0" dirty="0">
              <a:ln>
                <a:noFill/>
              </a:ln>
              <a:solidFill>
                <a:srgbClr val="444444"/>
              </a:solidFill>
              <a:effectLst/>
              <a:uLnTx/>
              <a:uFillTx/>
              <a:latin typeface="Calibri" panose="020F0502020204030204"/>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ts val="1500"/>
              </a:lnSpc>
              <a:spcBef>
                <a:spcPts val="0"/>
              </a:spcBef>
              <a:spcAft>
                <a:spcPts val="0"/>
              </a:spcAft>
              <a:buClrTx/>
              <a:buSzTx/>
              <a:buFont typeface="Wingdings" panose="05000000000000000000" pitchFamily="2" charset="2"/>
              <a:buChar char="Ø"/>
              <a:tabLst/>
              <a:defRPr/>
            </a:pPr>
            <a:r>
              <a:rPr lang="en-US" sz="2000" b="1" dirty="0">
                <a:solidFill>
                  <a:srgbClr val="444444"/>
                </a:solidFill>
                <a:latin typeface="Calibri" panose="020F0502020204030204"/>
                <a:ea typeface="Times New Roman" panose="02020603050405020304" pitchFamily="18" charset="0"/>
                <a:cs typeface="Arial" panose="020B0604020202020204" pitchFamily="34" charset="0"/>
              </a:rPr>
              <a:t>Promise yourself that never again will anyone of us go back home in a coffin under your watch!</a:t>
            </a:r>
          </a:p>
          <a:p>
            <a:pPr marL="342900" marR="0" lvl="0" indent="-342900" algn="just" defTabSz="914400" rtl="0" eaLnBrk="1" fontAlgn="auto" latinLnBrk="0" hangingPunct="1">
              <a:lnSpc>
                <a:spcPts val="1500"/>
              </a:lnSpc>
              <a:spcBef>
                <a:spcPts val="0"/>
              </a:spcBef>
              <a:spcAft>
                <a:spcPts val="0"/>
              </a:spcAft>
              <a:buClrTx/>
              <a:buSzTx/>
              <a:buFont typeface="Wingdings" panose="05000000000000000000" pitchFamily="2" charset="2"/>
              <a:buChar char="Ø"/>
              <a:tabLst/>
              <a:defRPr/>
            </a:pPr>
            <a:endParaRPr lang="en-US" sz="2000" b="1" dirty="0">
              <a:solidFill>
                <a:srgbClr val="444444"/>
              </a:solidFill>
              <a:latin typeface="Calibri" panose="020F0502020204030204"/>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ts val="1500"/>
              </a:lnSpc>
              <a:spcBef>
                <a:spcPts val="0"/>
              </a:spcBef>
              <a:spcAft>
                <a:spcPts val="0"/>
              </a:spcAft>
              <a:buClrTx/>
              <a:buSzTx/>
              <a:buFont typeface="Wingdings" panose="05000000000000000000" pitchFamily="2" charset="2"/>
              <a:buChar char="Ø"/>
              <a:tabLst/>
              <a:defRPr/>
            </a:pPr>
            <a:endParaRPr lang="en-US" sz="2000" b="1" dirty="0">
              <a:solidFill>
                <a:srgbClr val="444444"/>
              </a:solidFill>
              <a:latin typeface="Calibri" panose="020F0502020204030204"/>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ts val="15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444444"/>
                </a:solidFill>
                <a:effectLst/>
                <a:uLnTx/>
                <a:uFillTx/>
                <a:latin typeface="Calibri" panose="020F0502020204030204"/>
                <a:ea typeface="Times New Roman" panose="02020603050405020304" pitchFamily="18" charset="0"/>
                <a:cs typeface="Arial" panose="020B0604020202020204" pitchFamily="34" charset="0"/>
              </a:rPr>
              <a:t>No operating condition , or urgency of service that justifies one endangering the life of anyone or causing an injury</a:t>
            </a:r>
          </a:p>
          <a:p>
            <a:pPr marL="0" marR="0" lvl="0" indent="0" algn="just" defTabSz="914400" rtl="0" eaLnBrk="1" fontAlgn="auto" latinLnBrk="0" hangingPunct="1">
              <a:lnSpc>
                <a:spcPts val="15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90457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6" name="Rectangle 5">
            <a:extLst>
              <a:ext uri="{FF2B5EF4-FFF2-40B4-BE49-F238E27FC236}">
                <a16:creationId xmlns:a16="http://schemas.microsoft.com/office/drawing/2014/main" id="{46908E14-976F-409A-ACCB-E4C5AF5BDEB4}"/>
              </a:ext>
            </a:extLst>
          </p:cNvPr>
          <p:cNvSpPr/>
          <p:nvPr/>
        </p:nvSpPr>
        <p:spPr>
          <a:xfrm>
            <a:off x="365986" y="1051748"/>
            <a:ext cx="11435818" cy="5093702"/>
          </a:xfrm>
          <a:prstGeom prst="rect">
            <a:avLst/>
          </a:prstGeom>
        </p:spPr>
        <p:txBody>
          <a:bodyPr wrap="square">
            <a:spAutoFit/>
          </a:bodyPr>
          <a:lstStyle/>
          <a:p>
            <a:pPr marL="342900" indent="-342900">
              <a:buFont typeface="Wingdings" panose="05000000000000000000" pitchFamily="2" charset="2"/>
              <a:buChar char="Ø"/>
            </a:pPr>
            <a:endParaRPr lang="en-ZA" sz="2000" b="1" dirty="0"/>
          </a:p>
          <a:p>
            <a:pPr marL="342900" indent="-342900">
              <a:buFont typeface="Wingdings" panose="05000000000000000000" pitchFamily="2" charset="2"/>
              <a:buChar char="Ø"/>
            </a:pPr>
            <a:r>
              <a:rPr lang="en-ZA" sz="2000" b="1" dirty="0"/>
              <a:t>HAVE PERSONAL INTEREST IN YOUR HEALTH, SAFETY AND WELL-BEING</a:t>
            </a:r>
          </a:p>
          <a:p>
            <a:pPr marL="342900" indent="-342900">
              <a:buFont typeface="Wingdings" panose="05000000000000000000" pitchFamily="2" charset="2"/>
              <a:buChar char="Ø"/>
            </a:pPr>
            <a:r>
              <a:rPr lang="en-ZA" sz="2000" b="1" dirty="0"/>
              <a:t>Reason for the stand down ( unfortunate eventuality)</a:t>
            </a:r>
          </a:p>
          <a:p>
            <a:r>
              <a:rPr lang="en-ZA" dirty="0"/>
              <a:t>Cross Connect (Openserve Contractor) recently lost an employee whilst performing his duties and a preliminary investigation has been conducted for the incident. Sequence of events before and after the incident don’t tie up!</a:t>
            </a:r>
          </a:p>
          <a:p>
            <a:endParaRPr lang="en-ZA" dirty="0"/>
          </a:p>
          <a:p>
            <a:pPr marL="285750" indent="-285750">
              <a:buFont typeface="Wingdings" panose="05000000000000000000" pitchFamily="2" charset="2"/>
              <a:buChar char="Ø"/>
            </a:pPr>
            <a:r>
              <a:rPr lang="en-ZA" sz="2000" b="1" dirty="0"/>
              <a:t>Cause for concern : </a:t>
            </a:r>
          </a:p>
          <a:p>
            <a:r>
              <a:rPr lang="en-ZA" dirty="0"/>
              <a:t>Telkom and its partners (SPs) cannot afford to send any employee at home in a coffin without any clear accountability. This is not our </a:t>
            </a:r>
            <a:r>
              <a:rPr lang="en-ZA" b="1" dirty="0"/>
              <a:t>BUSINESS!</a:t>
            </a:r>
          </a:p>
          <a:p>
            <a:endParaRPr lang="en-ZA" dirty="0"/>
          </a:p>
          <a:p>
            <a:pPr marL="342900" lvl="0" indent="-342900">
              <a:buFont typeface="Wingdings" panose="05000000000000000000" pitchFamily="2" charset="2"/>
              <a:buChar char="Ø"/>
            </a:pPr>
            <a:r>
              <a:rPr lang="en-ZA" dirty="0"/>
              <a:t> </a:t>
            </a:r>
            <a:r>
              <a:rPr lang="en-ZA" sz="2000" b="1" dirty="0">
                <a:solidFill>
                  <a:srgbClr val="000000"/>
                </a:solidFill>
              </a:rPr>
              <a:t>Changes in Telkom’s operating  model</a:t>
            </a:r>
          </a:p>
          <a:p>
            <a:pPr lvl="0"/>
            <a:r>
              <a:rPr lang="en-ZA" dirty="0">
                <a:solidFill>
                  <a:srgbClr val="000000"/>
                </a:solidFill>
              </a:rPr>
              <a:t>Use of contractors doesn’t abdicate our responsibility as the primary employer. There has been notable changes within Telkom environment and this has resulted in a significant increase in the use of contractors.</a:t>
            </a:r>
          </a:p>
          <a:p>
            <a:endParaRPr lang="en-ZA" dirty="0"/>
          </a:p>
          <a:p>
            <a:pPr marL="342900" indent="-342900">
              <a:buFont typeface="Wingdings" panose="05000000000000000000" pitchFamily="2" charset="2"/>
              <a:buChar char="Ø"/>
            </a:pPr>
            <a:r>
              <a:rPr lang="en-ZA" sz="2000" b="1" dirty="0"/>
              <a:t>Risks and responsibilities</a:t>
            </a:r>
            <a:endParaRPr lang="en-US" sz="2000" b="1" dirty="0">
              <a:solidFill>
                <a:srgbClr val="444444"/>
              </a:solidFill>
              <a:ea typeface="Times New Roman" panose="02020603050405020304" pitchFamily="18" charset="0"/>
              <a:cs typeface="Arial" panose="020B0604020202020204" pitchFamily="34" charset="0"/>
            </a:endParaRPr>
          </a:p>
          <a:p>
            <a:pPr algn="just">
              <a:lnSpc>
                <a:spcPts val="1500"/>
              </a:lnSpc>
            </a:pPr>
            <a:r>
              <a:rPr lang="en-US" dirty="0">
                <a:ea typeface="Times New Roman" panose="02020603050405020304" pitchFamily="18" charset="0"/>
                <a:cs typeface="Arial" panose="020B0604020202020204" pitchFamily="34" charset="0"/>
              </a:rPr>
              <a:t>A clear call for all of us to partner in our endeavors of delivering safely, discharging our duties safely! Not only should we as a collective believe that all incidents are preventable but our actions must demonstrate that.</a:t>
            </a:r>
            <a:endParaRPr lang="en-ZA" dirty="0"/>
          </a:p>
          <a:p>
            <a:endParaRPr lang="en-ZA" dirty="0"/>
          </a:p>
        </p:txBody>
      </p:sp>
    </p:spTree>
    <p:extLst>
      <p:ext uri="{BB962C8B-B14F-4D97-AF65-F5344CB8AC3E}">
        <p14:creationId xmlns:p14="http://schemas.microsoft.com/office/powerpoint/2010/main" val="2497879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8B1AE-836B-4ECF-8276-7AE19495E16F}"/>
              </a:ext>
            </a:extLst>
          </p:cNvPr>
          <p:cNvSpPr>
            <a:spLocks noGrp="1"/>
          </p:cNvSpPr>
          <p:nvPr>
            <p:ph type="title"/>
          </p:nvPr>
        </p:nvSpPr>
        <p:spPr>
          <a:xfrm>
            <a:off x="259970" y="289254"/>
            <a:ext cx="11435819" cy="413476"/>
          </a:xfrm>
        </p:spPr>
        <p:txBody>
          <a:bodyPr/>
          <a:lstStyle/>
          <a:p>
            <a:pPr lvl="0" algn="just" defTabSz="914400">
              <a:lnSpc>
                <a:spcPts val="1500"/>
              </a:lnSpc>
              <a:spcBef>
                <a:spcPts val="0"/>
              </a:spcBef>
            </a:pPr>
            <a:r>
              <a:rPr lang="en-ZA" dirty="0"/>
              <a:t>What can we do </a:t>
            </a:r>
            <a:r>
              <a:rPr lang="en-US" dirty="0"/>
              <a:t>to ensure we are working together to make a difference?</a:t>
            </a:r>
            <a:endParaRPr lang="en-ZA" dirty="0"/>
          </a:p>
        </p:txBody>
      </p:sp>
      <p:sp>
        <p:nvSpPr>
          <p:cNvPr id="3" name="Rectangle 2">
            <a:extLst>
              <a:ext uri="{FF2B5EF4-FFF2-40B4-BE49-F238E27FC236}">
                <a16:creationId xmlns:a16="http://schemas.microsoft.com/office/drawing/2014/main" id="{A0DEA9A9-47A6-45D7-9C41-C6D2D4195A63}"/>
              </a:ext>
            </a:extLst>
          </p:cNvPr>
          <p:cNvSpPr/>
          <p:nvPr/>
        </p:nvSpPr>
        <p:spPr>
          <a:xfrm>
            <a:off x="410818" y="1099930"/>
            <a:ext cx="11025808" cy="5863144"/>
          </a:xfrm>
          <a:prstGeom prst="rect">
            <a:avLst/>
          </a:prstGeom>
        </p:spPr>
        <p:txBody>
          <a:bodyPr wrap="square">
            <a:spAutoFit/>
          </a:bodyPr>
          <a:lstStyle/>
          <a:p>
            <a:pPr algn="just">
              <a:lnSpc>
                <a:spcPts val="1500"/>
              </a:lnSpc>
            </a:pPr>
            <a:endParaRPr lang="en-US" sz="2000" dirty="0">
              <a:ea typeface="Times New Roman" panose="02020603050405020304" pitchFamily="18" charset="0"/>
              <a:cs typeface="Arial" panose="020B0604020202020204" pitchFamily="34" charset="0"/>
            </a:endParaRPr>
          </a:p>
          <a:p>
            <a:pPr algn="just">
              <a:lnSpc>
                <a:spcPts val="1500"/>
              </a:lnSpc>
            </a:pPr>
            <a:r>
              <a:rPr lang="en-US" sz="2000" b="1" dirty="0"/>
              <a:t>Plan for the Safe Execution of our jobs and fulfill the BASICS</a:t>
            </a:r>
          </a:p>
          <a:p>
            <a:pPr algn="just">
              <a:lnSpc>
                <a:spcPts val="1500"/>
              </a:lnSpc>
            </a:pPr>
            <a:endParaRPr lang="en-US" b="1" dirty="0"/>
          </a:p>
          <a:p>
            <a:pPr algn="just">
              <a:lnSpc>
                <a:spcPts val="1500"/>
              </a:lnSpc>
            </a:pPr>
            <a:r>
              <a:rPr lang="en-US" dirty="0"/>
              <a:t>Know the OHS requirements (legal requirements &amp; implications for non-compliance).</a:t>
            </a:r>
          </a:p>
          <a:p>
            <a:pPr algn="just">
              <a:lnSpc>
                <a:spcPts val="1500"/>
              </a:lnSpc>
            </a:pPr>
            <a:r>
              <a:rPr lang="en-US" dirty="0"/>
              <a:t>   </a:t>
            </a:r>
          </a:p>
          <a:p>
            <a:pPr algn="just">
              <a:lnSpc>
                <a:spcPts val="1500"/>
              </a:lnSpc>
            </a:pPr>
            <a:r>
              <a:rPr lang="en-US" b="1" dirty="0"/>
              <a:t>Legal Requirement: 37.2 agreement</a:t>
            </a:r>
          </a:p>
          <a:p>
            <a:pPr algn="just">
              <a:lnSpc>
                <a:spcPts val="1500"/>
              </a:lnSpc>
            </a:pPr>
            <a:endParaRPr lang="en-US" b="1" dirty="0"/>
          </a:p>
          <a:p>
            <a:pPr marL="285750" indent="-285750" algn="just">
              <a:lnSpc>
                <a:spcPts val="1500"/>
              </a:lnSpc>
              <a:buFont typeface="Wingdings" panose="05000000000000000000" pitchFamily="2" charset="2"/>
              <a:buChar char="Ø"/>
            </a:pPr>
            <a:r>
              <a:rPr lang="en-US" b="1" dirty="0"/>
              <a:t>What is 37.2 agreement?</a:t>
            </a:r>
          </a:p>
          <a:p>
            <a:pPr marL="285750" indent="-285750" algn="just">
              <a:lnSpc>
                <a:spcPts val="1500"/>
              </a:lnSpc>
              <a:buFont typeface="Wingdings" panose="05000000000000000000" pitchFamily="2" charset="2"/>
              <a:buChar char="Ø"/>
            </a:pPr>
            <a:endParaRPr lang="en-US" b="1" dirty="0"/>
          </a:p>
          <a:p>
            <a:pPr algn="just">
              <a:lnSpc>
                <a:spcPts val="1500"/>
              </a:lnSpc>
            </a:pPr>
            <a:r>
              <a:rPr lang="en-US" b="1" dirty="0"/>
              <a:t> </a:t>
            </a:r>
            <a:r>
              <a:rPr lang="en-US" dirty="0"/>
              <a:t>It is a legal OHS agreement between a Client and a Principle Contractor</a:t>
            </a:r>
          </a:p>
          <a:p>
            <a:pPr algn="just">
              <a:lnSpc>
                <a:spcPts val="1500"/>
              </a:lnSpc>
            </a:pPr>
            <a:endParaRPr lang="en-US" dirty="0"/>
          </a:p>
          <a:p>
            <a:pPr marL="285750" indent="-285750" algn="just">
              <a:lnSpc>
                <a:spcPts val="1500"/>
              </a:lnSpc>
              <a:buFont typeface="Wingdings" panose="05000000000000000000" pitchFamily="2" charset="2"/>
              <a:buChar char="Ø"/>
            </a:pPr>
            <a:r>
              <a:rPr lang="en-US" b="1" dirty="0"/>
              <a:t>Why do we need 37.2 agreement? </a:t>
            </a:r>
          </a:p>
          <a:p>
            <a:pPr marL="285750" indent="-285750" algn="just">
              <a:lnSpc>
                <a:spcPts val="1500"/>
              </a:lnSpc>
              <a:buFont typeface="Wingdings" panose="05000000000000000000" pitchFamily="2" charset="2"/>
              <a:buChar char="Ø"/>
            </a:pPr>
            <a:endParaRPr lang="en-US" b="1" dirty="0"/>
          </a:p>
          <a:p>
            <a:pPr algn="just">
              <a:lnSpc>
                <a:spcPts val="1500"/>
              </a:lnSpc>
            </a:pPr>
            <a:r>
              <a:rPr lang="en-US" dirty="0"/>
              <a:t>To ensure compliance by Principal Contractor </a:t>
            </a:r>
          </a:p>
          <a:p>
            <a:pPr marL="285750" indent="-285750" algn="just">
              <a:lnSpc>
                <a:spcPts val="1500"/>
              </a:lnSpc>
              <a:buFont typeface="Wingdings" panose="05000000000000000000" pitchFamily="2" charset="2"/>
              <a:buChar char="Ø"/>
            </a:pPr>
            <a:endParaRPr lang="en-US" b="1" dirty="0"/>
          </a:p>
          <a:p>
            <a:pPr marL="285750" indent="-285750" algn="just">
              <a:lnSpc>
                <a:spcPts val="1500"/>
              </a:lnSpc>
              <a:buFont typeface="Wingdings" panose="05000000000000000000" pitchFamily="2" charset="2"/>
              <a:buChar char="Ø"/>
            </a:pPr>
            <a:r>
              <a:rPr lang="en-US" b="1" dirty="0"/>
              <a:t>The importance of signing 37.2 agreement? </a:t>
            </a:r>
          </a:p>
          <a:p>
            <a:pPr marL="285750" indent="-285750" algn="just">
              <a:lnSpc>
                <a:spcPts val="1500"/>
              </a:lnSpc>
              <a:buFont typeface="Wingdings" panose="05000000000000000000" pitchFamily="2" charset="2"/>
              <a:buChar char="Ø"/>
            </a:pPr>
            <a:endParaRPr lang="en-US" b="1" dirty="0"/>
          </a:p>
          <a:p>
            <a:pPr algn="just">
              <a:lnSpc>
                <a:spcPts val="1500"/>
              </a:lnSpc>
            </a:pPr>
            <a:r>
              <a:rPr lang="en-US" dirty="0"/>
              <a:t>If it is not signed legally it is not valid</a:t>
            </a:r>
          </a:p>
          <a:p>
            <a:pPr algn="just">
              <a:lnSpc>
                <a:spcPts val="1500"/>
              </a:lnSpc>
            </a:pPr>
            <a:endParaRPr lang="en-US" dirty="0"/>
          </a:p>
          <a:p>
            <a:pPr marL="285750" indent="-285750" algn="just">
              <a:lnSpc>
                <a:spcPts val="1500"/>
              </a:lnSpc>
              <a:buFont typeface="Wingdings" panose="05000000000000000000" pitchFamily="2" charset="2"/>
              <a:buChar char="Ø"/>
            </a:pPr>
            <a:r>
              <a:rPr lang="en-US" b="1" dirty="0"/>
              <a:t>What are the implications of the absence of the agreement?</a:t>
            </a:r>
          </a:p>
          <a:p>
            <a:pPr marL="285750" indent="-285750" algn="just">
              <a:lnSpc>
                <a:spcPts val="1500"/>
              </a:lnSpc>
              <a:buFont typeface="Wingdings" panose="05000000000000000000" pitchFamily="2" charset="2"/>
              <a:buChar char="Ø"/>
            </a:pPr>
            <a:endParaRPr lang="en-US" b="1" dirty="0"/>
          </a:p>
          <a:p>
            <a:pPr algn="just">
              <a:lnSpc>
                <a:spcPts val="1500"/>
              </a:lnSpc>
            </a:pPr>
            <a:r>
              <a:rPr lang="en-US" dirty="0"/>
              <a:t>Any Act or Omission by a Contractor would be taken as if it were committed by the Client  </a:t>
            </a:r>
            <a:r>
              <a:rPr lang="en-US" b="1" dirty="0"/>
              <a:t> </a:t>
            </a:r>
          </a:p>
          <a:p>
            <a:pPr algn="just">
              <a:lnSpc>
                <a:spcPts val="1500"/>
              </a:lnSpc>
            </a:pPr>
            <a:endParaRPr lang="en-US" b="1" dirty="0"/>
          </a:p>
          <a:p>
            <a:pPr lvl="0" algn="just">
              <a:lnSpc>
                <a:spcPts val="1500"/>
              </a:lnSpc>
            </a:pPr>
            <a:r>
              <a:rPr lang="en-US" b="1" dirty="0">
                <a:solidFill>
                  <a:srgbClr val="000000"/>
                </a:solidFill>
              </a:rPr>
              <a:t> </a:t>
            </a:r>
          </a:p>
          <a:p>
            <a:pPr algn="just">
              <a:lnSpc>
                <a:spcPts val="1500"/>
              </a:lnSpc>
            </a:pPr>
            <a:endParaRPr lang="en-US" b="1" dirty="0"/>
          </a:p>
          <a:p>
            <a:pPr algn="just">
              <a:lnSpc>
                <a:spcPts val="1500"/>
              </a:lnSpc>
            </a:pPr>
            <a:endParaRPr lang="en-US" b="1" dirty="0"/>
          </a:p>
          <a:p>
            <a:pPr algn="just">
              <a:lnSpc>
                <a:spcPts val="1500"/>
              </a:lnSpc>
            </a:pPr>
            <a:endParaRPr lang="en-US" b="1" dirty="0"/>
          </a:p>
          <a:p>
            <a:pPr algn="just">
              <a:lnSpc>
                <a:spcPts val="1500"/>
              </a:lnSpc>
            </a:pPr>
            <a:endParaRPr lang="en-US" dirty="0"/>
          </a:p>
          <a:p>
            <a:pPr algn="just">
              <a:lnSpc>
                <a:spcPts val="1500"/>
              </a:lnSpc>
            </a:pPr>
            <a:endParaRPr lang="en-US" dirty="0">
              <a:ea typeface="Times New Roman" panose="02020603050405020304" pitchFamily="18" charset="0"/>
              <a:cs typeface="Arial" panose="020B0604020202020204" pitchFamily="34" charset="0"/>
            </a:endParaRPr>
          </a:p>
          <a:p>
            <a:pPr algn="just">
              <a:lnSpc>
                <a:spcPts val="1500"/>
              </a:lnSpc>
            </a:pPr>
            <a:r>
              <a:rPr lang="en-US" sz="2000" dirty="0">
                <a:ea typeface="Times New Roman" panose="02020603050405020304" pitchFamily="18" charset="0"/>
                <a:cs typeface="Arial" panose="020B0604020202020204" pitchFamily="34" charset="0"/>
              </a:rPr>
              <a:t> </a:t>
            </a:r>
            <a:endParaRPr lang="en-ZA" sz="2000" dirty="0">
              <a:ea typeface="Times New Roman" panose="02020603050405020304" pitchFamily="18" charset="0"/>
            </a:endParaRPr>
          </a:p>
        </p:txBody>
      </p:sp>
    </p:spTree>
    <p:extLst>
      <p:ext uri="{BB962C8B-B14F-4D97-AF65-F5344CB8AC3E}">
        <p14:creationId xmlns:p14="http://schemas.microsoft.com/office/powerpoint/2010/main" val="219347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55E2C-0C55-49B3-A06D-FCB65013E89A}"/>
              </a:ext>
            </a:extLst>
          </p:cNvPr>
          <p:cNvSpPr>
            <a:spLocks noGrp="1"/>
          </p:cNvSpPr>
          <p:nvPr>
            <p:ph type="title"/>
          </p:nvPr>
        </p:nvSpPr>
        <p:spPr/>
        <p:txBody>
          <a:bodyPr/>
          <a:lstStyle/>
          <a:p>
            <a:r>
              <a:rPr lang="en-ZA" dirty="0">
                <a:solidFill>
                  <a:srgbClr val="0083C2"/>
                </a:solidFill>
              </a:rPr>
              <a:t>What can we do </a:t>
            </a:r>
            <a:r>
              <a:rPr lang="en-US" dirty="0">
                <a:solidFill>
                  <a:srgbClr val="0083C2"/>
                </a:solidFill>
              </a:rPr>
              <a:t>to ensure we are working together to make a difference…………</a:t>
            </a:r>
            <a:endParaRPr lang="en-ZA" dirty="0"/>
          </a:p>
        </p:txBody>
      </p:sp>
      <p:sp>
        <p:nvSpPr>
          <p:cNvPr id="3" name="Rectangle 2">
            <a:extLst>
              <a:ext uri="{FF2B5EF4-FFF2-40B4-BE49-F238E27FC236}">
                <a16:creationId xmlns:a16="http://schemas.microsoft.com/office/drawing/2014/main" id="{91547B27-BBBF-455A-B6DD-AFC2952DE0E7}"/>
              </a:ext>
            </a:extLst>
          </p:cNvPr>
          <p:cNvSpPr/>
          <p:nvPr/>
        </p:nvSpPr>
        <p:spPr>
          <a:xfrm>
            <a:off x="365986" y="1139687"/>
            <a:ext cx="11295927" cy="3170099"/>
          </a:xfrm>
          <a:prstGeom prst="rect">
            <a:avLst/>
          </a:prstGeom>
        </p:spPr>
        <p:txBody>
          <a:bodyPr wrap="square">
            <a:spAutoFit/>
          </a:bodyPr>
          <a:lstStyle/>
          <a:p>
            <a:pPr lvl="0" algn="just">
              <a:lnSpc>
                <a:spcPts val="1500"/>
              </a:lnSpc>
            </a:pPr>
            <a:r>
              <a:rPr lang="en-US" b="1" dirty="0">
                <a:solidFill>
                  <a:srgbClr val="000000"/>
                </a:solidFill>
              </a:rPr>
              <a:t>Legal requirement 2:  COID</a:t>
            </a:r>
          </a:p>
          <a:p>
            <a:pPr lvl="0" algn="just">
              <a:lnSpc>
                <a:spcPts val="1500"/>
              </a:lnSpc>
            </a:pPr>
            <a:endParaRPr lang="en-US" b="1" dirty="0">
              <a:solidFill>
                <a:srgbClr val="000000"/>
              </a:solidFill>
            </a:endParaRPr>
          </a:p>
          <a:p>
            <a:pPr marL="285750" lvl="0" indent="-285750" algn="just">
              <a:lnSpc>
                <a:spcPts val="1500"/>
              </a:lnSpc>
              <a:buFont typeface="Arial" panose="020B0604020202020204" pitchFamily="34" charset="0"/>
              <a:buChar char="•"/>
            </a:pPr>
            <a:r>
              <a:rPr lang="en-US" dirty="0">
                <a:solidFill>
                  <a:srgbClr val="000000"/>
                </a:solidFill>
              </a:rPr>
              <a:t>Compensation for Occupational Injuries &amp; Disease Act (Register your company )</a:t>
            </a:r>
          </a:p>
          <a:p>
            <a:pPr lvl="0" algn="just">
              <a:lnSpc>
                <a:spcPts val="1500"/>
              </a:lnSpc>
            </a:pPr>
            <a:endParaRPr lang="en-US" b="1" dirty="0">
              <a:solidFill>
                <a:srgbClr val="000000"/>
              </a:solidFill>
            </a:endParaRPr>
          </a:p>
          <a:p>
            <a:pPr lvl="0" algn="just">
              <a:lnSpc>
                <a:spcPts val="1500"/>
              </a:lnSpc>
            </a:pPr>
            <a:r>
              <a:rPr lang="en-US" b="1" dirty="0">
                <a:solidFill>
                  <a:srgbClr val="000000"/>
                </a:solidFill>
              </a:rPr>
              <a:t>Legal requirement 3: Training </a:t>
            </a:r>
          </a:p>
          <a:p>
            <a:pPr lvl="0" algn="just">
              <a:lnSpc>
                <a:spcPts val="1500"/>
              </a:lnSpc>
            </a:pPr>
            <a:endParaRPr lang="en-US" b="1" dirty="0">
              <a:solidFill>
                <a:srgbClr val="000000"/>
              </a:solidFill>
            </a:endParaRPr>
          </a:p>
          <a:p>
            <a:pPr marL="285750" lvl="0" indent="-285750" algn="just">
              <a:lnSpc>
                <a:spcPts val="1500"/>
              </a:lnSpc>
              <a:buFont typeface="Arial" panose="020B0604020202020204" pitchFamily="34" charset="0"/>
              <a:buChar char="•"/>
            </a:pPr>
            <a:r>
              <a:rPr lang="en-US" dirty="0">
                <a:solidFill>
                  <a:srgbClr val="000000"/>
                </a:solidFill>
              </a:rPr>
              <a:t>Employees are not supposed to execute any work if untrained.</a:t>
            </a:r>
          </a:p>
          <a:p>
            <a:pPr lvl="0" algn="just">
              <a:lnSpc>
                <a:spcPts val="1500"/>
              </a:lnSpc>
            </a:pPr>
            <a:endParaRPr lang="en-US" b="1" dirty="0">
              <a:solidFill>
                <a:srgbClr val="000000"/>
              </a:solidFill>
            </a:endParaRPr>
          </a:p>
          <a:p>
            <a:pPr lvl="0" algn="just">
              <a:lnSpc>
                <a:spcPts val="1500"/>
              </a:lnSpc>
            </a:pPr>
            <a:r>
              <a:rPr lang="en-US" b="1" dirty="0">
                <a:solidFill>
                  <a:srgbClr val="000000"/>
                </a:solidFill>
              </a:rPr>
              <a:t>Legal requirement 4: Risk assessment</a:t>
            </a:r>
          </a:p>
          <a:p>
            <a:pPr lvl="0" algn="just">
              <a:lnSpc>
                <a:spcPts val="1500"/>
              </a:lnSpc>
            </a:pPr>
            <a:endParaRPr lang="en-US" b="1" dirty="0">
              <a:solidFill>
                <a:srgbClr val="000000"/>
              </a:solidFill>
            </a:endParaRPr>
          </a:p>
          <a:p>
            <a:pPr marL="285750" lvl="0" indent="-285750" algn="just">
              <a:lnSpc>
                <a:spcPts val="1500"/>
              </a:lnSpc>
              <a:buFont typeface="Arial" panose="020B0604020202020204" pitchFamily="34" charset="0"/>
              <a:buChar char="•"/>
            </a:pPr>
            <a:r>
              <a:rPr lang="en-US" dirty="0">
                <a:solidFill>
                  <a:srgbClr val="000000"/>
                </a:solidFill>
              </a:rPr>
              <a:t>No work must be executed without a HIRA</a:t>
            </a:r>
          </a:p>
          <a:p>
            <a:pPr lvl="0" algn="just">
              <a:lnSpc>
                <a:spcPts val="1500"/>
              </a:lnSpc>
            </a:pPr>
            <a:endParaRPr lang="en-US" b="1" dirty="0">
              <a:solidFill>
                <a:srgbClr val="000000"/>
              </a:solidFill>
            </a:endParaRPr>
          </a:p>
          <a:p>
            <a:pPr lvl="0" algn="just">
              <a:lnSpc>
                <a:spcPts val="1500"/>
              </a:lnSpc>
            </a:pPr>
            <a:r>
              <a:rPr lang="en-US" b="1" dirty="0">
                <a:solidFill>
                  <a:srgbClr val="000000"/>
                </a:solidFill>
              </a:rPr>
              <a:t>Legal requirement 5: Provision of PPE</a:t>
            </a:r>
          </a:p>
          <a:p>
            <a:pPr lvl="0" algn="just">
              <a:lnSpc>
                <a:spcPts val="1500"/>
              </a:lnSpc>
            </a:pPr>
            <a:endParaRPr lang="en-US" b="1" dirty="0">
              <a:solidFill>
                <a:srgbClr val="000000"/>
              </a:solidFill>
            </a:endParaRPr>
          </a:p>
          <a:p>
            <a:pPr marL="285750" lvl="0" indent="-285750" algn="just">
              <a:lnSpc>
                <a:spcPts val="1500"/>
              </a:lnSpc>
              <a:buFont typeface="Arial" panose="020B0604020202020204" pitchFamily="34" charset="0"/>
              <a:buChar char="•"/>
            </a:pPr>
            <a:r>
              <a:rPr lang="en-US" b="1" dirty="0">
                <a:solidFill>
                  <a:srgbClr val="000000"/>
                </a:solidFill>
              </a:rPr>
              <a:t> </a:t>
            </a:r>
            <a:r>
              <a:rPr lang="en-US" dirty="0">
                <a:solidFill>
                  <a:srgbClr val="000000"/>
                </a:solidFill>
              </a:rPr>
              <a:t>One of the many Controls to mitigate risks</a:t>
            </a:r>
          </a:p>
          <a:p>
            <a:pPr marL="285750" lvl="0" indent="-285750" algn="just">
              <a:lnSpc>
                <a:spcPts val="1500"/>
              </a:lnSpc>
              <a:buFont typeface="Arial" panose="020B0604020202020204" pitchFamily="34" charset="0"/>
              <a:buChar char="•"/>
            </a:pPr>
            <a:endParaRPr lang="en-US" b="1" dirty="0">
              <a:solidFill>
                <a:srgbClr val="000000"/>
              </a:solidFill>
            </a:endParaRPr>
          </a:p>
        </p:txBody>
      </p:sp>
    </p:spTree>
    <p:extLst>
      <p:ext uri="{BB962C8B-B14F-4D97-AF65-F5344CB8AC3E}">
        <p14:creationId xmlns:p14="http://schemas.microsoft.com/office/powerpoint/2010/main" val="4241487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55E2C-0C55-49B3-A06D-FCB65013E89A}"/>
              </a:ext>
            </a:extLst>
          </p:cNvPr>
          <p:cNvSpPr>
            <a:spLocks noGrp="1"/>
          </p:cNvSpPr>
          <p:nvPr>
            <p:ph type="title"/>
          </p:nvPr>
        </p:nvSpPr>
        <p:spPr/>
        <p:txBody>
          <a:bodyPr/>
          <a:lstStyle/>
          <a:p>
            <a:r>
              <a:rPr lang="en-ZA" dirty="0">
                <a:solidFill>
                  <a:srgbClr val="0083C2"/>
                </a:solidFill>
              </a:rPr>
              <a:t>Expectations Going Forward</a:t>
            </a:r>
            <a:endParaRPr lang="en-ZA" dirty="0"/>
          </a:p>
        </p:txBody>
      </p:sp>
      <p:sp>
        <p:nvSpPr>
          <p:cNvPr id="3" name="Rectangle 2">
            <a:extLst>
              <a:ext uri="{FF2B5EF4-FFF2-40B4-BE49-F238E27FC236}">
                <a16:creationId xmlns:a16="http://schemas.microsoft.com/office/drawing/2014/main" id="{91547B27-BBBF-455A-B6DD-AFC2952DE0E7}"/>
              </a:ext>
            </a:extLst>
          </p:cNvPr>
          <p:cNvSpPr/>
          <p:nvPr/>
        </p:nvSpPr>
        <p:spPr>
          <a:xfrm>
            <a:off x="365986" y="1196837"/>
            <a:ext cx="11295927" cy="5286062"/>
          </a:xfrm>
          <a:prstGeom prst="rect">
            <a:avLst/>
          </a:prstGeom>
        </p:spPr>
        <p:txBody>
          <a:bodyPr wrap="square">
            <a:spAutoFit/>
          </a:bodyPr>
          <a:lstStyle/>
          <a:p>
            <a:pPr lvl="0" algn="just">
              <a:lnSpc>
                <a:spcPts val="1500"/>
              </a:lnSpc>
            </a:pPr>
            <a:r>
              <a:rPr lang="en-US" b="1" dirty="0">
                <a:solidFill>
                  <a:srgbClr val="000000"/>
                </a:solidFill>
              </a:rPr>
              <a:t>Key Take Home Points</a:t>
            </a:r>
          </a:p>
          <a:p>
            <a:pPr marL="285750" lvl="0" indent="-285750" algn="just">
              <a:lnSpc>
                <a:spcPts val="1500"/>
              </a:lnSpc>
              <a:buFont typeface="Arial" panose="020B0604020202020204" pitchFamily="34" charset="0"/>
              <a:buChar char="•"/>
            </a:pPr>
            <a:r>
              <a:rPr lang="en-US" dirty="0">
                <a:solidFill>
                  <a:srgbClr val="000000"/>
                </a:solidFill>
              </a:rPr>
              <a:t>Consistently and faithfully use of PPE provided to reduce exposure</a:t>
            </a:r>
          </a:p>
          <a:p>
            <a:pPr marL="285750" lvl="0" indent="-285750" algn="just">
              <a:lnSpc>
                <a:spcPts val="1500"/>
              </a:lnSpc>
              <a:buFont typeface="Arial" panose="020B0604020202020204" pitchFamily="34" charset="0"/>
              <a:buChar char="•"/>
            </a:pPr>
            <a:r>
              <a:rPr lang="en-US" dirty="0">
                <a:solidFill>
                  <a:srgbClr val="000000"/>
                </a:solidFill>
              </a:rPr>
              <a:t>Take personal accountability and responsibility for your own safety</a:t>
            </a:r>
          </a:p>
          <a:p>
            <a:pPr marL="285750" lvl="0" indent="-285750" algn="just">
              <a:lnSpc>
                <a:spcPts val="1500"/>
              </a:lnSpc>
              <a:buFont typeface="Arial" panose="020B0604020202020204" pitchFamily="34" charset="0"/>
              <a:buChar char="•"/>
            </a:pPr>
            <a:r>
              <a:rPr lang="en-US" dirty="0">
                <a:solidFill>
                  <a:srgbClr val="000000"/>
                </a:solidFill>
              </a:rPr>
              <a:t>Have total regard for SOPs</a:t>
            </a:r>
          </a:p>
          <a:p>
            <a:pPr marL="285750" lvl="0" indent="-285750" algn="just">
              <a:lnSpc>
                <a:spcPts val="1500"/>
              </a:lnSpc>
              <a:buFont typeface="Arial" panose="020B0604020202020204" pitchFamily="34" charset="0"/>
              <a:buChar char="•"/>
            </a:pPr>
            <a:r>
              <a:rPr lang="en-US" dirty="0">
                <a:solidFill>
                  <a:srgbClr val="000000"/>
                </a:solidFill>
              </a:rPr>
              <a:t>Invest time in conducting Specific Risk Assessment, it’s your life after all! (Baseline risk assessment is for compliance purposes)</a:t>
            </a:r>
          </a:p>
          <a:p>
            <a:pPr marL="285750" lvl="0" indent="-285750" algn="just">
              <a:lnSpc>
                <a:spcPts val="1500"/>
              </a:lnSpc>
              <a:buFont typeface="Arial" panose="020B0604020202020204" pitchFamily="34" charset="0"/>
              <a:buChar char="•"/>
            </a:pPr>
            <a:r>
              <a:rPr lang="en-US" dirty="0">
                <a:solidFill>
                  <a:srgbClr val="000000"/>
                </a:solidFill>
              </a:rPr>
              <a:t>Share good practices with one another</a:t>
            </a:r>
          </a:p>
          <a:p>
            <a:pPr marL="285750" lvl="0" indent="-285750" algn="just">
              <a:lnSpc>
                <a:spcPts val="1500"/>
              </a:lnSpc>
              <a:buFont typeface="Arial" panose="020B0604020202020204" pitchFamily="34" charset="0"/>
              <a:buChar char="•"/>
            </a:pPr>
            <a:r>
              <a:rPr lang="en-US" dirty="0">
                <a:solidFill>
                  <a:srgbClr val="000000"/>
                </a:solidFill>
              </a:rPr>
              <a:t>Local management ( SP &amp; Telkom) to provide clear oversight on safety operations and risk assessments</a:t>
            </a:r>
          </a:p>
          <a:p>
            <a:pPr lvl="0" algn="just">
              <a:lnSpc>
                <a:spcPts val="1500"/>
              </a:lnSpc>
            </a:pPr>
            <a:endParaRPr lang="en-US" b="1" dirty="0">
              <a:solidFill>
                <a:srgbClr val="000000"/>
              </a:solidFill>
            </a:endParaRPr>
          </a:p>
          <a:p>
            <a:pPr marL="285750" lvl="0" indent="-285750" algn="just">
              <a:lnSpc>
                <a:spcPts val="1500"/>
              </a:lnSpc>
              <a:buFont typeface="Arial" panose="020B0604020202020204" pitchFamily="34" charset="0"/>
              <a:buChar char="•"/>
            </a:pPr>
            <a:endParaRPr lang="en-US" b="1" dirty="0">
              <a:solidFill>
                <a:srgbClr val="000000"/>
              </a:solidFill>
            </a:endParaRPr>
          </a:p>
          <a:p>
            <a:pPr lvl="0" algn="just">
              <a:lnSpc>
                <a:spcPts val="1500"/>
              </a:lnSpc>
            </a:pPr>
            <a:r>
              <a:rPr lang="en-US" b="1" dirty="0">
                <a:solidFill>
                  <a:srgbClr val="000000"/>
                </a:solidFill>
              </a:rPr>
              <a:t>Incident Cause</a:t>
            </a:r>
          </a:p>
          <a:p>
            <a:pPr lvl="0" algn="just">
              <a:lnSpc>
                <a:spcPts val="1500"/>
              </a:lnSpc>
            </a:pPr>
            <a:r>
              <a:rPr lang="en-US" dirty="0">
                <a:solidFill>
                  <a:srgbClr val="000000"/>
                </a:solidFill>
              </a:rPr>
              <a:t>Any sub-standard act and condition: </a:t>
            </a:r>
          </a:p>
          <a:p>
            <a:pPr marL="285750" lvl="0" indent="-285750" algn="just">
              <a:lnSpc>
                <a:spcPts val="1500"/>
              </a:lnSpc>
              <a:buFont typeface="Arial" panose="020B0604020202020204" pitchFamily="34" charset="0"/>
              <a:buChar char="•"/>
            </a:pPr>
            <a:r>
              <a:rPr lang="en-US" dirty="0">
                <a:solidFill>
                  <a:srgbClr val="000000"/>
                </a:solidFill>
              </a:rPr>
              <a:t>Deviation from procedures?</a:t>
            </a:r>
          </a:p>
          <a:p>
            <a:pPr marL="285750" lvl="0" indent="-285750" algn="just">
              <a:lnSpc>
                <a:spcPts val="1500"/>
              </a:lnSpc>
              <a:buFont typeface="Arial" panose="020B0604020202020204" pitchFamily="34" charset="0"/>
              <a:buChar char="•"/>
            </a:pPr>
            <a:r>
              <a:rPr lang="en-US" dirty="0">
                <a:solidFill>
                  <a:srgbClr val="000000"/>
                </a:solidFill>
              </a:rPr>
              <a:t>Unsafe environment?</a:t>
            </a:r>
          </a:p>
          <a:p>
            <a:pPr lvl="0" algn="just">
              <a:lnSpc>
                <a:spcPts val="1500"/>
              </a:lnSpc>
            </a:pPr>
            <a:endParaRPr lang="en-US" b="1" dirty="0">
              <a:solidFill>
                <a:srgbClr val="000000"/>
              </a:solidFill>
            </a:endParaRPr>
          </a:p>
          <a:p>
            <a:pPr lvl="0" algn="just">
              <a:lnSpc>
                <a:spcPts val="1500"/>
              </a:lnSpc>
            </a:pPr>
            <a:r>
              <a:rPr lang="en-US" b="1" dirty="0">
                <a:solidFill>
                  <a:srgbClr val="000000"/>
                </a:solidFill>
              </a:rPr>
              <a:t>Human factors:</a:t>
            </a:r>
          </a:p>
          <a:p>
            <a:pPr marL="285750" lvl="0" indent="-285750" algn="just">
              <a:lnSpc>
                <a:spcPts val="1500"/>
              </a:lnSpc>
              <a:buFont typeface="Arial" panose="020B0604020202020204" pitchFamily="34" charset="0"/>
              <a:buChar char="•"/>
            </a:pPr>
            <a:r>
              <a:rPr lang="en-US" dirty="0">
                <a:solidFill>
                  <a:srgbClr val="000000"/>
                </a:solidFill>
              </a:rPr>
              <a:t>Inability to identify prevalent risk?</a:t>
            </a:r>
          </a:p>
          <a:p>
            <a:pPr marL="285750" lvl="0" indent="-285750" algn="just">
              <a:lnSpc>
                <a:spcPts val="1500"/>
              </a:lnSpc>
              <a:buFont typeface="Arial" panose="020B0604020202020204" pitchFamily="34" charset="0"/>
              <a:buChar char="•"/>
            </a:pPr>
            <a:endParaRPr lang="en-US" b="1" dirty="0">
              <a:solidFill>
                <a:srgbClr val="000000"/>
              </a:solidFill>
            </a:endParaRPr>
          </a:p>
          <a:p>
            <a:pPr lvl="0" algn="just">
              <a:lnSpc>
                <a:spcPts val="1500"/>
              </a:lnSpc>
            </a:pPr>
            <a:r>
              <a:rPr lang="en-US" b="1" dirty="0">
                <a:solidFill>
                  <a:srgbClr val="000000"/>
                </a:solidFill>
              </a:rPr>
              <a:t>Workplace factors:</a:t>
            </a:r>
          </a:p>
          <a:p>
            <a:pPr marL="285750" lvl="0" indent="-285750" algn="just">
              <a:lnSpc>
                <a:spcPts val="1500"/>
              </a:lnSpc>
              <a:buFont typeface="Arial" panose="020B0604020202020204" pitchFamily="34" charset="0"/>
              <a:buChar char="•"/>
            </a:pPr>
            <a:r>
              <a:rPr lang="en-US" dirty="0">
                <a:solidFill>
                  <a:srgbClr val="000000"/>
                </a:solidFill>
              </a:rPr>
              <a:t>Inadequate knowledge and training?</a:t>
            </a:r>
          </a:p>
          <a:p>
            <a:pPr marL="285750" lvl="0" indent="-285750" algn="just">
              <a:lnSpc>
                <a:spcPts val="1500"/>
              </a:lnSpc>
              <a:buFont typeface="Arial" panose="020B0604020202020204" pitchFamily="34" charset="0"/>
              <a:buChar char="•"/>
            </a:pPr>
            <a:endParaRPr lang="en-US" b="1" dirty="0">
              <a:solidFill>
                <a:srgbClr val="000000"/>
              </a:solidFill>
            </a:endParaRPr>
          </a:p>
          <a:p>
            <a:pPr lvl="0" algn="just">
              <a:lnSpc>
                <a:spcPts val="1500"/>
              </a:lnSpc>
            </a:pPr>
            <a:r>
              <a:rPr lang="en-US" b="1" dirty="0">
                <a:solidFill>
                  <a:srgbClr val="000000"/>
                </a:solidFill>
              </a:rPr>
              <a:t>Emergency handling factors:</a:t>
            </a:r>
          </a:p>
          <a:p>
            <a:pPr marL="285750" lvl="0" indent="-285750" algn="just">
              <a:lnSpc>
                <a:spcPts val="1500"/>
              </a:lnSpc>
              <a:buFont typeface="Arial" panose="020B0604020202020204" pitchFamily="34" charset="0"/>
              <a:buChar char="•"/>
            </a:pPr>
            <a:r>
              <a:rPr lang="en-US" dirty="0">
                <a:solidFill>
                  <a:srgbClr val="000000"/>
                </a:solidFill>
              </a:rPr>
              <a:t>How do we trigger help during unfortunate eventualities?</a:t>
            </a:r>
          </a:p>
          <a:p>
            <a:pPr marL="285750" lvl="0" indent="-285750" algn="just">
              <a:lnSpc>
                <a:spcPts val="1500"/>
              </a:lnSpc>
              <a:buFont typeface="Arial" panose="020B0604020202020204" pitchFamily="34" charset="0"/>
              <a:buChar char="•"/>
            </a:pPr>
            <a:endParaRPr lang="en-US" b="1" dirty="0">
              <a:solidFill>
                <a:srgbClr val="000000"/>
              </a:solidFill>
            </a:endParaRPr>
          </a:p>
          <a:p>
            <a:pPr lvl="0" algn="just">
              <a:lnSpc>
                <a:spcPts val="1500"/>
              </a:lnSpc>
            </a:pPr>
            <a:r>
              <a:rPr lang="en-US" b="1" dirty="0">
                <a:solidFill>
                  <a:srgbClr val="000000"/>
                </a:solidFill>
              </a:rPr>
              <a:t>Incident scene management:</a:t>
            </a:r>
          </a:p>
          <a:p>
            <a:pPr marL="285750" lvl="0" indent="-285750" algn="just">
              <a:lnSpc>
                <a:spcPts val="1500"/>
              </a:lnSpc>
              <a:buFont typeface="Arial" panose="020B0604020202020204" pitchFamily="34" charset="0"/>
              <a:buChar char="•"/>
            </a:pPr>
            <a:r>
              <a:rPr lang="en-US" dirty="0">
                <a:solidFill>
                  <a:srgbClr val="000000"/>
                </a:solidFill>
              </a:rPr>
              <a:t>Secure the incident scene till authorities arrive</a:t>
            </a:r>
          </a:p>
          <a:p>
            <a:pPr marL="285750" lvl="0" indent="-285750" algn="just">
              <a:lnSpc>
                <a:spcPts val="1500"/>
              </a:lnSpc>
              <a:buFont typeface="Arial" panose="020B0604020202020204" pitchFamily="34" charset="0"/>
              <a:buChar char="•"/>
            </a:pPr>
            <a:r>
              <a:rPr lang="en-US" dirty="0">
                <a:solidFill>
                  <a:srgbClr val="000000"/>
                </a:solidFill>
              </a:rPr>
              <a:t>Secure evidence digitally where possible</a:t>
            </a:r>
          </a:p>
        </p:txBody>
      </p:sp>
    </p:spTree>
    <p:extLst>
      <p:ext uri="{BB962C8B-B14F-4D97-AF65-F5344CB8AC3E}">
        <p14:creationId xmlns:p14="http://schemas.microsoft.com/office/powerpoint/2010/main" val="3742309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a:t>Background - Changing the culture: Zero is attainable!</a:t>
            </a:r>
          </a:p>
        </p:txBody>
      </p:sp>
      <p:sp>
        <p:nvSpPr>
          <p:cNvPr id="20" name="Text Placeholder 19"/>
          <p:cNvSpPr>
            <a:spLocks noGrp="1"/>
          </p:cNvSpPr>
          <p:nvPr>
            <p:ph type="body" sz="quarter" idx="11"/>
          </p:nvPr>
        </p:nvSpPr>
        <p:spPr>
          <a:xfrm>
            <a:off x="365986" y="995371"/>
            <a:ext cx="11421533" cy="4324350"/>
          </a:xfrm>
        </p:spPr>
        <p:txBody>
          <a:bodyPr/>
          <a:lstStyle/>
          <a:p>
            <a:pPr lvl="0" algn="just"/>
            <a:r>
              <a:rPr lang="en-ZA" dirty="0">
                <a:solidFill>
                  <a:schemeClr val="bg1">
                    <a:lumMod val="50000"/>
                  </a:schemeClr>
                </a:solidFill>
              </a:rPr>
              <a:t>Telkom ranked amongst the top 20 most dangerous companies to work for in FY 16/17, although in FY17/18 there has been a significant improvement in Telkom’s safety performance.</a:t>
            </a:r>
          </a:p>
          <a:p>
            <a:pPr lvl="0" algn="just"/>
            <a:r>
              <a:rPr lang="en-ZA" dirty="0">
                <a:solidFill>
                  <a:schemeClr val="bg1">
                    <a:lumMod val="50000"/>
                  </a:schemeClr>
                </a:solidFill>
              </a:rPr>
              <a:t>In the FY 17/18 Telkom had 2 Third Party fatalities, 2 employee fatalities, 2 employee deaths ( recordable but not reportable) – all linked to motor vehicle accidents.</a:t>
            </a:r>
          </a:p>
          <a:p>
            <a:pPr lvl="0" algn="just"/>
            <a:r>
              <a:rPr lang="en-ZA" dirty="0">
                <a:solidFill>
                  <a:schemeClr val="bg1">
                    <a:lumMod val="50000"/>
                  </a:schemeClr>
                </a:solidFill>
              </a:rPr>
              <a:t>By implementing a systematic approach to manage Health, Safety and Environment, we will achieve and sustain world class performance and create a culture where everyone believes that incidents are preventable.</a:t>
            </a:r>
          </a:p>
          <a:p>
            <a:pPr lvl="0" algn="just"/>
            <a:r>
              <a:rPr lang="en-ZA" dirty="0">
                <a:solidFill>
                  <a:schemeClr val="bg1">
                    <a:lumMod val="50000"/>
                  </a:schemeClr>
                </a:solidFill>
              </a:rPr>
              <a:t>Healthier and safer employees contribute towards improved performance and thus competitive advantage.</a:t>
            </a:r>
          </a:p>
          <a:p>
            <a:pPr lvl="0" algn="just"/>
            <a:r>
              <a:rPr lang="en-ZA" dirty="0">
                <a:solidFill>
                  <a:schemeClr val="bg1">
                    <a:lumMod val="50000"/>
                  </a:schemeClr>
                </a:solidFill>
              </a:rPr>
              <a:t>This calls for a compelling case for change!</a:t>
            </a:r>
          </a:p>
          <a:p>
            <a:endParaRPr lang="en-ZA" dirty="0"/>
          </a:p>
          <a:p>
            <a:endParaRPr lang="en-ZA" dirty="0"/>
          </a:p>
        </p:txBody>
      </p:sp>
      <p:sp>
        <p:nvSpPr>
          <p:cNvPr id="4" name="Rounded Rectangle 3"/>
          <p:cNvSpPr/>
          <p:nvPr/>
        </p:nvSpPr>
        <p:spPr>
          <a:xfrm>
            <a:off x="698302" y="4595535"/>
            <a:ext cx="10058400" cy="1937982"/>
          </a:xfrm>
          <a:prstGeom prst="roundRect">
            <a:avLst/>
          </a:prstGeom>
          <a:no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5" name="Group 4"/>
          <p:cNvGrpSpPr/>
          <p:nvPr/>
        </p:nvGrpSpPr>
        <p:grpSpPr>
          <a:xfrm>
            <a:off x="4518672" y="4804866"/>
            <a:ext cx="1846303" cy="1565287"/>
            <a:chOff x="1258275" y="1045"/>
            <a:chExt cx="1565287" cy="1565287"/>
          </a:xfrm>
        </p:grpSpPr>
        <p:sp>
          <p:nvSpPr>
            <p:cNvPr id="6" name="Oval 5"/>
            <p:cNvSpPr/>
            <p:nvPr/>
          </p:nvSpPr>
          <p:spPr>
            <a:xfrm>
              <a:off x="1258275" y="1045"/>
              <a:ext cx="1565287" cy="1565287"/>
            </a:xfrm>
            <a:prstGeom prst="ellipse">
              <a:avLst/>
            </a:prstGeom>
            <a:ln>
              <a:noFill/>
            </a:ln>
            <a:effectLst>
              <a:innerShdw blurRad="63500" dist="50800" dir="13500000">
                <a:schemeClr val="bg2">
                  <a:lumMod val="50000"/>
                  <a:alpha val="50000"/>
                </a:schemeClr>
              </a:inn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7" name="Oval 4"/>
            <p:cNvSpPr/>
            <p:nvPr/>
          </p:nvSpPr>
          <p:spPr>
            <a:xfrm>
              <a:off x="1487506" y="230276"/>
              <a:ext cx="1106825" cy="1106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200" b="1" kern="1200" dirty="0">
                  <a:solidFill>
                    <a:schemeClr val="tx2"/>
                  </a:solidFill>
                  <a:latin typeface="Century Gothic" panose="020B0502020202020204" pitchFamily="34" charset="0"/>
                </a:rPr>
                <a:t>Systematic Management of HSE</a:t>
              </a:r>
            </a:p>
          </p:txBody>
        </p:sp>
      </p:grpSp>
      <p:grpSp>
        <p:nvGrpSpPr>
          <p:cNvPr id="8" name="Group 7"/>
          <p:cNvGrpSpPr/>
          <p:nvPr/>
        </p:nvGrpSpPr>
        <p:grpSpPr>
          <a:xfrm>
            <a:off x="3244353" y="5217358"/>
            <a:ext cx="907866" cy="907866"/>
            <a:chOff x="2938632" y="329233"/>
            <a:chExt cx="907866" cy="907866"/>
          </a:xfrm>
        </p:grpSpPr>
        <p:sp>
          <p:nvSpPr>
            <p:cNvPr id="9" name="Plus 8"/>
            <p:cNvSpPr/>
            <p:nvPr/>
          </p:nvSpPr>
          <p:spPr>
            <a:xfrm>
              <a:off x="2938632" y="329233"/>
              <a:ext cx="907866" cy="907866"/>
            </a:xfrm>
            <a:prstGeom prst="mathPlus">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Plus 4"/>
            <p:cNvSpPr/>
            <p:nvPr/>
          </p:nvSpPr>
          <p:spPr>
            <a:xfrm>
              <a:off x="3058970" y="676401"/>
              <a:ext cx="667190" cy="2135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ZA" sz="1100" kern="1200" dirty="0">
                <a:solidFill>
                  <a:schemeClr val="tx2"/>
                </a:solidFill>
              </a:endParaRPr>
            </a:p>
          </p:txBody>
        </p:sp>
      </p:grpSp>
      <p:grpSp>
        <p:nvGrpSpPr>
          <p:cNvPr id="11" name="Group 10"/>
          <p:cNvGrpSpPr/>
          <p:nvPr/>
        </p:nvGrpSpPr>
        <p:grpSpPr>
          <a:xfrm>
            <a:off x="1154143" y="4804867"/>
            <a:ext cx="1797231" cy="1565287"/>
            <a:chOff x="3973601" y="522"/>
            <a:chExt cx="1565287" cy="1565287"/>
          </a:xfrm>
        </p:grpSpPr>
        <p:sp>
          <p:nvSpPr>
            <p:cNvPr id="12" name="Oval 11"/>
            <p:cNvSpPr/>
            <p:nvPr/>
          </p:nvSpPr>
          <p:spPr>
            <a:xfrm>
              <a:off x="3973601" y="522"/>
              <a:ext cx="1565287" cy="1565287"/>
            </a:xfrm>
            <a:prstGeom prst="ellipse">
              <a:avLst/>
            </a:prstGeom>
            <a:ln>
              <a:noFill/>
            </a:ln>
            <a:effectLst>
              <a:innerShdw blurRad="63500" dist="50800" dir="13500000">
                <a:schemeClr val="bg2">
                  <a:lumMod val="50000"/>
                  <a:alpha val="50000"/>
                </a:schemeClr>
              </a:inn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3" name="Oval 4"/>
            <p:cNvSpPr/>
            <p:nvPr/>
          </p:nvSpPr>
          <p:spPr>
            <a:xfrm>
              <a:off x="4202832" y="229753"/>
              <a:ext cx="1106825" cy="1106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200" b="1" kern="1200" dirty="0">
                  <a:solidFill>
                    <a:schemeClr val="tx2"/>
                  </a:solidFill>
                  <a:latin typeface="Century Gothic" panose="020B0502020202020204" pitchFamily="34" charset="0"/>
                </a:rPr>
                <a:t>Leadership Accountability and commitment</a:t>
              </a:r>
            </a:p>
          </p:txBody>
        </p:sp>
      </p:grpSp>
      <p:grpSp>
        <p:nvGrpSpPr>
          <p:cNvPr id="14" name="Group 13"/>
          <p:cNvGrpSpPr/>
          <p:nvPr/>
        </p:nvGrpSpPr>
        <p:grpSpPr>
          <a:xfrm>
            <a:off x="6981829" y="5133576"/>
            <a:ext cx="907866" cy="907866"/>
            <a:chOff x="5665990" y="329233"/>
            <a:chExt cx="907866" cy="907866"/>
          </a:xfrm>
        </p:grpSpPr>
        <p:sp>
          <p:nvSpPr>
            <p:cNvPr id="15" name="Equal 14"/>
            <p:cNvSpPr/>
            <p:nvPr/>
          </p:nvSpPr>
          <p:spPr>
            <a:xfrm>
              <a:off x="5665990" y="329233"/>
              <a:ext cx="907866" cy="907866"/>
            </a:xfrm>
            <a:prstGeom prst="mathEqual">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Equal 4"/>
            <p:cNvSpPr/>
            <p:nvPr/>
          </p:nvSpPr>
          <p:spPr>
            <a:xfrm>
              <a:off x="5786328" y="516253"/>
              <a:ext cx="667190" cy="5338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ZA" sz="1100" kern="1200" dirty="0">
                <a:solidFill>
                  <a:schemeClr val="tx2"/>
                </a:solidFill>
              </a:endParaRPr>
            </a:p>
          </p:txBody>
        </p:sp>
      </p:grpSp>
      <p:grpSp>
        <p:nvGrpSpPr>
          <p:cNvPr id="17" name="Group 16"/>
          <p:cNvGrpSpPr/>
          <p:nvPr/>
        </p:nvGrpSpPr>
        <p:grpSpPr>
          <a:xfrm>
            <a:off x="8493052" y="4804866"/>
            <a:ext cx="1818064" cy="1565287"/>
            <a:chOff x="6700958" y="522"/>
            <a:chExt cx="1565287" cy="1565287"/>
          </a:xfrm>
        </p:grpSpPr>
        <p:sp>
          <p:nvSpPr>
            <p:cNvPr id="18" name="Oval 17"/>
            <p:cNvSpPr/>
            <p:nvPr/>
          </p:nvSpPr>
          <p:spPr>
            <a:xfrm>
              <a:off x="6700958" y="522"/>
              <a:ext cx="1565287" cy="1565287"/>
            </a:xfrm>
            <a:prstGeom prst="ellipse">
              <a:avLst/>
            </a:prstGeom>
            <a:ln>
              <a:noFill/>
            </a:ln>
            <a:effectLst>
              <a:innerShdw blurRad="63500" dist="50800" dir="13500000">
                <a:schemeClr val="bg2">
                  <a:lumMod val="50000"/>
                  <a:alpha val="50000"/>
                </a:schemeClr>
              </a:innerShdw>
            </a:effectLst>
          </p:spPr>
          <p:style>
            <a:lnRef idx="2">
              <a:scrgbClr r="0" g="0" b="0"/>
            </a:lnRef>
            <a:fillRef idx="1">
              <a:schemeClr val="accent1">
                <a:hueOff val="0"/>
                <a:satOff val="0"/>
                <a:lumOff val="0"/>
                <a:alphaOff val="0"/>
              </a:schemeClr>
            </a:fillRef>
            <a:effectRef idx="0">
              <a:scrgbClr r="0" g="0" b="0"/>
            </a:effectRef>
            <a:fontRef idx="minor">
              <a:schemeClr val="lt1"/>
            </a:fontRef>
          </p:style>
        </p:sp>
        <p:sp>
          <p:nvSpPr>
            <p:cNvPr id="19" name="Oval 4"/>
            <p:cNvSpPr/>
            <p:nvPr/>
          </p:nvSpPr>
          <p:spPr>
            <a:xfrm>
              <a:off x="6930189" y="229753"/>
              <a:ext cx="1106825" cy="11068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200" b="1" kern="1200" dirty="0">
                  <a:solidFill>
                    <a:schemeClr val="tx2"/>
                  </a:solidFill>
                  <a:latin typeface="Century Gothic" panose="020B0502020202020204" pitchFamily="34" charset="0"/>
                </a:rPr>
                <a:t>Improved safety culture and performance</a:t>
              </a:r>
            </a:p>
          </p:txBody>
        </p:sp>
      </p:grpSp>
      <p:sp>
        <p:nvSpPr>
          <p:cNvPr id="21" name="TextBox 20"/>
          <p:cNvSpPr txBox="1"/>
          <p:nvPr/>
        </p:nvSpPr>
        <p:spPr>
          <a:xfrm>
            <a:off x="11222028" y="228989"/>
            <a:ext cx="301686" cy="369332"/>
          </a:xfrm>
          <a:prstGeom prst="rect">
            <a:avLst/>
          </a:prstGeom>
          <a:solidFill>
            <a:schemeClr val="tx2"/>
          </a:solidFill>
          <a:ln>
            <a:solidFill>
              <a:schemeClr val="tx2"/>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ZA" dirty="0">
                <a:solidFill>
                  <a:srgbClr val="006DA3"/>
                </a:solidFill>
              </a:rPr>
              <a:t>3</a:t>
            </a:r>
          </a:p>
        </p:txBody>
      </p:sp>
    </p:spTree>
    <p:extLst>
      <p:ext uri="{BB962C8B-B14F-4D97-AF65-F5344CB8AC3E}">
        <p14:creationId xmlns:p14="http://schemas.microsoft.com/office/powerpoint/2010/main" val="250928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Root causes – Why?</a:t>
            </a:r>
          </a:p>
        </p:txBody>
      </p:sp>
      <p:sp>
        <p:nvSpPr>
          <p:cNvPr id="11" name="Text Placeholder 10"/>
          <p:cNvSpPr>
            <a:spLocks noGrp="1"/>
          </p:cNvSpPr>
          <p:nvPr>
            <p:ph type="body" sz="quarter" idx="11"/>
          </p:nvPr>
        </p:nvSpPr>
        <p:spPr>
          <a:xfrm>
            <a:off x="365986" y="1026887"/>
            <a:ext cx="11421533" cy="5713126"/>
          </a:xfrm>
        </p:spPr>
        <p:txBody>
          <a:bodyPr/>
          <a:lstStyle/>
          <a:p>
            <a:pPr defTabSz="914400">
              <a:spcBef>
                <a:spcPts val="0"/>
              </a:spcBef>
              <a:spcAft>
                <a:spcPts val="300"/>
              </a:spcAft>
              <a:buSzPct val="120000"/>
            </a:pPr>
            <a:r>
              <a:rPr lang="en-ZA" sz="1600" spc="-20" dirty="0">
                <a:solidFill>
                  <a:schemeClr val="bg1">
                    <a:lumMod val="50000"/>
                  </a:schemeClr>
                </a:solidFill>
                <a:latin typeface="Calibri" panose="020F0502020204030204" pitchFamily="34" charset="0"/>
                <a:ea typeface="Segoe UI" panose="020B0502040204020203" pitchFamily="34" charset="0"/>
                <a:cs typeface="Calibri" panose="020F0502020204030204" pitchFamily="34" charset="0"/>
              </a:rPr>
              <a:t>Previously the focus has been on compliance rather than improving safety performance</a:t>
            </a:r>
          </a:p>
          <a:p>
            <a:pPr defTabSz="914400">
              <a:spcBef>
                <a:spcPts val="0"/>
              </a:spcBef>
              <a:spcAft>
                <a:spcPts val="300"/>
              </a:spcAft>
              <a:buSzPct val="120000"/>
            </a:pPr>
            <a:r>
              <a:rPr lang="en-ZA" sz="1600" spc="-20" dirty="0">
                <a:solidFill>
                  <a:schemeClr val="bg1">
                    <a:lumMod val="50000"/>
                  </a:schemeClr>
                </a:solidFill>
                <a:latin typeface="Calibri" panose="020F0502020204030204" pitchFamily="34" charset="0"/>
                <a:ea typeface="Segoe UI" panose="020B0502040204020203" pitchFamily="34" charset="0"/>
                <a:cs typeface="Calibri" panose="020F0502020204030204" pitchFamily="34" charset="0"/>
              </a:rPr>
              <a:t>No appropriate corrective actions taken on risk assessments and investigation outcomes</a:t>
            </a:r>
          </a:p>
          <a:p>
            <a:pPr defTabSz="914400">
              <a:spcBef>
                <a:spcPts val="0"/>
              </a:spcBef>
              <a:spcAft>
                <a:spcPts val="300"/>
              </a:spcAft>
              <a:buSzPct val="120000"/>
            </a:pPr>
            <a:r>
              <a:rPr lang="en-ZA" sz="1600" spc="-20" dirty="0">
                <a:solidFill>
                  <a:schemeClr val="bg1">
                    <a:lumMod val="50000"/>
                  </a:schemeClr>
                </a:solidFill>
                <a:latin typeface="Calibri" panose="020F0502020204030204" pitchFamily="34" charset="0"/>
                <a:ea typeface="Segoe UI" panose="020B0502040204020203" pitchFamily="34" charset="0"/>
                <a:cs typeface="Calibri" panose="020F0502020204030204" pitchFamily="34" charset="0"/>
              </a:rPr>
              <a:t>Procedures not being followed and taking short-cuts </a:t>
            </a:r>
          </a:p>
          <a:p>
            <a:pPr defTabSz="914400">
              <a:spcBef>
                <a:spcPts val="0"/>
              </a:spcBef>
              <a:spcAft>
                <a:spcPts val="300"/>
              </a:spcAft>
              <a:buSzPct val="120000"/>
            </a:pPr>
            <a:r>
              <a:rPr lang="en-ZA" sz="1600" spc="-20" dirty="0">
                <a:solidFill>
                  <a:schemeClr val="bg1">
                    <a:lumMod val="50000"/>
                  </a:schemeClr>
                </a:solidFill>
                <a:latin typeface="Calibri" panose="020F0502020204030204" pitchFamily="34" charset="0"/>
                <a:ea typeface="Segoe UI" panose="020B0502040204020203" pitchFamily="34" charset="0"/>
                <a:cs typeface="Calibri" panose="020F0502020204030204" pitchFamily="34" charset="0"/>
              </a:rPr>
              <a:t>Management positively re-enforcing unsafe behaviours</a:t>
            </a:r>
          </a:p>
          <a:p>
            <a:pPr defTabSz="914400">
              <a:spcBef>
                <a:spcPts val="0"/>
              </a:spcBef>
              <a:spcAft>
                <a:spcPts val="300"/>
              </a:spcAft>
              <a:buSzPct val="120000"/>
            </a:pPr>
            <a:r>
              <a:rPr lang="en-ZA" sz="1600" spc="-20" dirty="0">
                <a:solidFill>
                  <a:schemeClr val="bg1">
                    <a:lumMod val="50000"/>
                  </a:schemeClr>
                </a:solidFill>
                <a:latin typeface="Calibri" panose="020F0502020204030204" pitchFamily="34" charset="0"/>
                <a:ea typeface="Segoe UI" panose="020B0502040204020203" pitchFamily="34" charset="0"/>
                <a:cs typeface="Calibri" panose="020F0502020204030204" pitchFamily="34" charset="0"/>
              </a:rPr>
              <a:t>Operational  and safety statutory training not done due to budget constraints</a:t>
            </a:r>
          </a:p>
          <a:p>
            <a:pPr defTabSz="914400">
              <a:spcBef>
                <a:spcPts val="0"/>
              </a:spcBef>
              <a:spcAft>
                <a:spcPts val="300"/>
              </a:spcAft>
              <a:buSzPct val="120000"/>
            </a:pPr>
            <a:r>
              <a:rPr lang="en-ZA" sz="1600" spc="-20" dirty="0">
                <a:solidFill>
                  <a:schemeClr val="bg1">
                    <a:lumMod val="50000"/>
                  </a:schemeClr>
                </a:solidFill>
                <a:latin typeface="Calibri" panose="020F0502020204030204" pitchFamily="34" charset="0"/>
                <a:ea typeface="Segoe UI" panose="020B0502040204020203" pitchFamily="34" charset="0"/>
                <a:cs typeface="Calibri" panose="020F0502020204030204" pitchFamily="34" charset="0"/>
              </a:rPr>
              <a:t>Lack of consequence management model</a:t>
            </a:r>
          </a:p>
          <a:p>
            <a:pPr defTabSz="914400">
              <a:spcBef>
                <a:spcPts val="0"/>
              </a:spcBef>
              <a:spcAft>
                <a:spcPts val="300"/>
              </a:spcAft>
              <a:buSzPct val="120000"/>
            </a:pPr>
            <a:r>
              <a:rPr lang="en-ZA" sz="1600" spc="-20" dirty="0">
                <a:solidFill>
                  <a:schemeClr val="bg1">
                    <a:lumMod val="50000"/>
                  </a:schemeClr>
                </a:solidFill>
                <a:latin typeface="Calibri" panose="020F0502020204030204" pitchFamily="34" charset="0"/>
                <a:ea typeface="Segoe UI" panose="020B0502040204020203" pitchFamily="34" charset="0"/>
                <a:cs typeface="Calibri" panose="020F0502020204030204" pitchFamily="34" charset="0"/>
              </a:rPr>
              <a:t>Lack of leadership oversight at all levels</a:t>
            </a:r>
          </a:p>
          <a:p>
            <a:pPr marL="174625" lvl="0" indent="-174625" defTabSz="914400">
              <a:spcBef>
                <a:spcPts val="0"/>
              </a:spcBef>
              <a:spcAft>
                <a:spcPts val="300"/>
              </a:spcAft>
              <a:buSzPct val="120000"/>
              <a:buNone/>
            </a:pPr>
            <a:r>
              <a:rPr lang="en-ZA" sz="1600" b="1" spc="-20" dirty="0">
                <a:solidFill>
                  <a:schemeClr val="bg1">
                    <a:lumMod val="50000"/>
                  </a:schemeClr>
                </a:solidFill>
                <a:latin typeface="Calibri" panose="020F0502020204030204" pitchFamily="34" charset="0"/>
                <a:ea typeface="Segoe UI" panose="020B0502040204020203" pitchFamily="34" charset="0"/>
                <a:cs typeface="Calibri" panose="020F0502020204030204" pitchFamily="34" charset="0"/>
              </a:rPr>
              <a:t>Lowlights:</a:t>
            </a:r>
          </a:p>
          <a:p>
            <a:pPr marL="285750" lvl="0" indent="-285750" defTabSz="914400">
              <a:spcBef>
                <a:spcPts val="0"/>
              </a:spcBef>
              <a:spcAft>
                <a:spcPts val="300"/>
              </a:spcAft>
              <a:buSzPct val="120000"/>
            </a:pPr>
            <a:r>
              <a:rPr lang="en-ZA" sz="1600" spc="-20" dirty="0">
                <a:solidFill>
                  <a:schemeClr val="bg1">
                    <a:lumMod val="50000"/>
                  </a:schemeClr>
                </a:solidFill>
                <a:latin typeface="Calibri" panose="020F0502020204030204" pitchFamily="34" charset="0"/>
                <a:ea typeface="Segoe UI" panose="020B0502040204020203" pitchFamily="34" charset="0"/>
                <a:cs typeface="Calibri" panose="020F0502020204030204" pitchFamily="34" charset="0"/>
              </a:rPr>
              <a:t>FY 17/18 – 6 MVA related fatalities ( 2 third party, 4 employees)</a:t>
            </a:r>
          </a:p>
          <a:p>
            <a:pPr marL="285750" lvl="0" indent="-285750" defTabSz="914400">
              <a:spcBef>
                <a:spcPts val="0"/>
              </a:spcBef>
              <a:spcAft>
                <a:spcPts val="300"/>
              </a:spcAft>
              <a:buSzPct val="120000"/>
            </a:pPr>
            <a:r>
              <a:rPr lang="en-ZA" sz="1600" spc="-20" dirty="0">
                <a:solidFill>
                  <a:schemeClr val="bg1">
                    <a:lumMod val="50000"/>
                  </a:schemeClr>
                </a:solidFill>
                <a:latin typeface="Calibri" panose="020F0502020204030204" pitchFamily="34" charset="0"/>
                <a:ea typeface="Segoe UI" panose="020B0502040204020203" pitchFamily="34" charset="0"/>
                <a:cs typeface="Calibri" panose="020F0502020204030204" pitchFamily="34" charset="0"/>
              </a:rPr>
              <a:t>Although MVA counts for 10% of IOD stats – severity and the impact is high ( one death is one too many)</a:t>
            </a:r>
          </a:p>
          <a:p>
            <a:pPr marL="0" indent="0">
              <a:buNone/>
            </a:pPr>
            <a:endParaRPr lang="en-ZA" dirty="0">
              <a:latin typeface="Century Gothic" panose="020B0502020202020204" pitchFamily="34" charset="0"/>
            </a:endParaRPr>
          </a:p>
          <a:p>
            <a:pPr marL="0" indent="0">
              <a:buNone/>
            </a:pPr>
            <a:endParaRPr lang="en-ZA" dirty="0"/>
          </a:p>
        </p:txBody>
      </p:sp>
      <p:sp>
        <p:nvSpPr>
          <p:cNvPr id="3" name="TextBox 2"/>
          <p:cNvSpPr txBox="1"/>
          <p:nvPr/>
        </p:nvSpPr>
        <p:spPr>
          <a:xfrm>
            <a:off x="11383101" y="224164"/>
            <a:ext cx="301686" cy="369332"/>
          </a:xfrm>
          <a:prstGeom prst="rect">
            <a:avLst/>
          </a:prstGeom>
          <a:solidFill>
            <a:schemeClr val="tx2"/>
          </a:solidFill>
          <a:ln>
            <a:solidFill>
              <a:schemeClr val="tx2"/>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ZA" dirty="0">
                <a:solidFill>
                  <a:srgbClr val="006DA3"/>
                </a:solidFill>
              </a:rPr>
              <a:t>8</a:t>
            </a:r>
          </a:p>
        </p:txBody>
      </p:sp>
      <p:pic>
        <p:nvPicPr>
          <p:cNvPr id="5" name="Picture 4">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727937" y="4034332"/>
            <a:ext cx="3953023" cy="2705681"/>
          </a:xfrm>
          <a:prstGeom prst="rect">
            <a:avLst/>
          </a:prstGeom>
          <a:noFill/>
          <a:ln>
            <a:noFill/>
          </a:ln>
        </p:spPr>
      </p:pic>
    </p:spTree>
    <p:extLst>
      <p:ext uri="{BB962C8B-B14F-4D97-AF65-F5344CB8AC3E}">
        <p14:creationId xmlns:p14="http://schemas.microsoft.com/office/powerpoint/2010/main" val="206367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 Telkom’s safety performance – Why?</a:t>
            </a:r>
          </a:p>
        </p:txBody>
      </p:sp>
      <p:sp>
        <p:nvSpPr>
          <p:cNvPr id="9" name="Text Placeholder 8"/>
          <p:cNvSpPr>
            <a:spLocks noGrp="1"/>
          </p:cNvSpPr>
          <p:nvPr>
            <p:ph type="body" sz="quarter" idx="11"/>
          </p:nvPr>
        </p:nvSpPr>
        <p:spPr>
          <a:xfrm>
            <a:off x="721360" y="5392504"/>
            <a:ext cx="10607040" cy="1148106"/>
          </a:xfrm>
          <a:ln>
            <a:solidFill>
              <a:schemeClr val="bg2"/>
            </a:solidFill>
          </a:ln>
        </p:spPr>
        <p:txBody>
          <a:bodyPr/>
          <a:lstStyle/>
          <a:p>
            <a:pPr marL="354013" indent="-177800">
              <a:buNone/>
            </a:pPr>
            <a:r>
              <a:rPr lang="en-ZA" sz="1200" b="1" dirty="0">
                <a:solidFill>
                  <a:schemeClr val="bg1">
                    <a:lumMod val="50000"/>
                  </a:schemeClr>
                </a:solidFill>
                <a:latin typeface="Century Gothic" panose="020B0502020202020204" pitchFamily="34" charset="0"/>
              </a:rPr>
              <a:t>Sweese cheese accident causation model:</a:t>
            </a:r>
          </a:p>
          <a:p>
            <a:pPr marL="354013" indent="-177800"/>
            <a:r>
              <a:rPr lang="en-ZA" sz="1200" dirty="0">
                <a:solidFill>
                  <a:schemeClr val="bg1">
                    <a:lumMod val="50000"/>
                  </a:schemeClr>
                </a:solidFill>
                <a:latin typeface="Century Gothic" panose="020B0502020202020204" pitchFamily="34" charset="0"/>
              </a:rPr>
              <a:t>Risk is mitigated by different layers of protection</a:t>
            </a:r>
          </a:p>
          <a:p>
            <a:pPr marL="354013" indent="-177800"/>
            <a:r>
              <a:rPr lang="en-ZA" sz="1200" dirty="0">
                <a:solidFill>
                  <a:schemeClr val="bg1">
                    <a:lumMod val="50000"/>
                  </a:schemeClr>
                </a:solidFill>
                <a:latin typeface="Century Gothic" panose="020B0502020202020204" pitchFamily="34" charset="0"/>
              </a:rPr>
              <a:t>Failure or flaws in each layer creates a single point of failure and allow accidents to occur</a:t>
            </a:r>
          </a:p>
          <a:p>
            <a:pPr marL="354013" indent="-177800"/>
            <a:r>
              <a:rPr lang="en-ZA" sz="1200" dirty="0">
                <a:solidFill>
                  <a:schemeClr val="bg1">
                    <a:lumMod val="50000"/>
                  </a:schemeClr>
                </a:solidFill>
                <a:latin typeface="Century Gothic" panose="020B0502020202020204" pitchFamily="34" charset="0"/>
              </a:rPr>
              <a:t>Failure in all  layers of protection have resulted in the current safety record for Telkom</a:t>
            </a:r>
          </a:p>
          <a:p>
            <a:pPr marL="354013" indent="-177800"/>
            <a:r>
              <a:rPr lang="en-ZA" sz="1200" dirty="0">
                <a:solidFill>
                  <a:schemeClr val="bg1">
                    <a:lumMod val="50000"/>
                  </a:schemeClr>
                </a:solidFill>
                <a:latin typeface="Century Gothic" panose="020B0502020202020204" pitchFamily="34" charset="0"/>
              </a:rPr>
              <a:t>This calls for a compelling case for change!</a:t>
            </a:r>
          </a:p>
          <a:p>
            <a:pPr marL="0" indent="0">
              <a:buNone/>
            </a:pPr>
            <a:endParaRPr lang="en-ZA" dirty="0"/>
          </a:p>
        </p:txBody>
      </p:sp>
      <p:pic>
        <p:nvPicPr>
          <p:cNvPr id="3" name="Picture 2"/>
          <p:cNvPicPr>
            <a:picLocks noChangeAspect="1"/>
          </p:cNvPicPr>
          <p:nvPr/>
        </p:nvPicPr>
        <p:blipFill>
          <a:blip r:embed="rId2"/>
          <a:stretch>
            <a:fillRect/>
          </a:stretch>
        </p:blipFill>
        <p:spPr>
          <a:xfrm>
            <a:off x="721360" y="967187"/>
            <a:ext cx="10607040" cy="4253742"/>
          </a:xfrm>
          <a:prstGeom prst="rect">
            <a:avLst/>
          </a:prstGeom>
        </p:spPr>
      </p:pic>
      <p:sp>
        <p:nvSpPr>
          <p:cNvPr id="6" name="TextBox 5"/>
          <p:cNvSpPr txBox="1"/>
          <p:nvPr/>
        </p:nvSpPr>
        <p:spPr>
          <a:xfrm>
            <a:off x="1864807" y="1898395"/>
            <a:ext cx="3121817" cy="276999"/>
          </a:xfrm>
          <a:prstGeom prst="rect">
            <a:avLst/>
          </a:prstGeom>
          <a:noFill/>
        </p:spPr>
        <p:txBody>
          <a:bodyPr wrap="none" rtlCol="0">
            <a:spAutoFit/>
          </a:bodyPr>
          <a:lstStyle/>
          <a:p>
            <a:r>
              <a:rPr lang="en-ZA" sz="1200" dirty="0">
                <a:solidFill>
                  <a:schemeClr val="bg1">
                    <a:lumMod val="50000"/>
                  </a:schemeClr>
                </a:solidFill>
              </a:rPr>
              <a:t>Organisational factors: Culture, decisions made</a:t>
            </a:r>
          </a:p>
        </p:txBody>
      </p:sp>
      <p:sp>
        <p:nvSpPr>
          <p:cNvPr id="7" name="TextBox 6"/>
          <p:cNvSpPr txBox="1"/>
          <p:nvPr/>
        </p:nvSpPr>
        <p:spPr>
          <a:xfrm>
            <a:off x="3812981" y="2107636"/>
            <a:ext cx="3447419" cy="461665"/>
          </a:xfrm>
          <a:prstGeom prst="rect">
            <a:avLst/>
          </a:prstGeom>
          <a:noFill/>
        </p:spPr>
        <p:txBody>
          <a:bodyPr wrap="none" rtlCol="0">
            <a:spAutoFit/>
          </a:bodyPr>
          <a:lstStyle/>
          <a:p>
            <a:r>
              <a:rPr lang="en-ZA" sz="1200" dirty="0">
                <a:solidFill>
                  <a:schemeClr val="bg1">
                    <a:lumMod val="50000"/>
                  </a:schemeClr>
                </a:solidFill>
              </a:rPr>
              <a:t>Lack of supervision: communication failure,</a:t>
            </a:r>
          </a:p>
          <a:p>
            <a:r>
              <a:rPr lang="en-ZA" sz="1200" dirty="0">
                <a:solidFill>
                  <a:schemeClr val="bg1">
                    <a:lumMod val="50000"/>
                  </a:schemeClr>
                </a:solidFill>
              </a:rPr>
              <a:t>-unrealistic targets, re – enforcing unsafe behaviours</a:t>
            </a:r>
          </a:p>
        </p:txBody>
      </p:sp>
      <p:sp>
        <p:nvSpPr>
          <p:cNvPr id="8" name="TextBox 7"/>
          <p:cNvSpPr txBox="1"/>
          <p:nvPr/>
        </p:nvSpPr>
        <p:spPr>
          <a:xfrm>
            <a:off x="5711067" y="2650852"/>
            <a:ext cx="2593074" cy="461665"/>
          </a:xfrm>
          <a:prstGeom prst="rect">
            <a:avLst/>
          </a:prstGeom>
          <a:noFill/>
        </p:spPr>
        <p:txBody>
          <a:bodyPr wrap="square" rtlCol="0">
            <a:spAutoFit/>
          </a:bodyPr>
          <a:lstStyle/>
          <a:p>
            <a:r>
              <a:rPr lang="en-ZA" sz="1200" dirty="0">
                <a:solidFill>
                  <a:schemeClr val="bg1">
                    <a:lumMod val="50000"/>
                  </a:schemeClr>
                </a:solidFill>
              </a:rPr>
              <a:t>Inadequate controls, fatigue,  disengaged workforce</a:t>
            </a:r>
          </a:p>
        </p:txBody>
      </p:sp>
      <p:sp>
        <p:nvSpPr>
          <p:cNvPr id="11" name="TextBox 10"/>
          <p:cNvSpPr txBox="1"/>
          <p:nvPr/>
        </p:nvSpPr>
        <p:spPr>
          <a:xfrm>
            <a:off x="6849031" y="3362226"/>
            <a:ext cx="2910220" cy="461665"/>
          </a:xfrm>
          <a:prstGeom prst="rect">
            <a:avLst/>
          </a:prstGeom>
          <a:noFill/>
        </p:spPr>
        <p:txBody>
          <a:bodyPr wrap="none" rtlCol="0">
            <a:spAutoFit/>
          </a:bodyPr>
          <a:lstStyle/>
          <a:p>
            <a:r>
              <a:rPr lang="en-ZA" sz="1200" dirty="0">
                <a:solidFill>
                  <a:schemeClr val="bg1">
                    <a:lumMod val="50000"/>
                  </a:schemeClr>
                </a:solidFill>
              </a:rPr>
              <a:t>Taking short cuts, not following procedures,</a:t>
            </a:r>
          </a:p>
          <a:p>
            <a:r>
              <a:rPr lang="en-ZA" sz="1200" dirty="0">
                <a:solidFill>
                  <a:schemeClr val="bg1">
                    <a:lumMod val="50000"/>
                  </a:schemeClr>
                </a:solidFill>
              </a:rPr>
              <a:t>Behavioural issues, Lack of skills/knowledge</a:t>
            </a:r>
          </a:p>
        </p:txBody>
      </p:sp>
      <p:sp>
        <p:nvSpPr>
          <p:cNvPr id="14" name="Left Brace 13"/>
          <p:cNvSpPr/>
          <p:nvPr/>
        </p:nvSpPr>
        <p:spPr>
          <a:xfrm>
            <a:off x="1664752" y="1826207"/>
            <a:ext cx="190315" cy="136206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15" name="TextBox 14"/>
          <p:cNvSpPr txBox="1"/>
          <p:nvPr/>
        </p:nvSpPr>
        <p:spPr>
          <a:xfrm>
            <a:off x="1664752" y="1454544"/>
            <a:ext cx="400110" cy="1657379"/>
          </a:xfrm>
          <a:prstGeom prst="rect">
            <a:avLst/>
          </a:prstGeom>
          <a:noFill/>
        </p:spPr>
        <p:txBody>
          <a:bodyPr vert="vert270" wrap="square" rtlCol="0">
            <a:spAutoFit/>
          </a:bodyPr>
          <a:lstStyle/>
          <a:p>
            <a:r>
              <a:rPr lang="en-ZA" sz="1400" b="1" dirty="0">
                <a:solidFill>
                  <a:srgbClr val="0070C0"/>
                </a:solidFill>
              </a:rPr>
              <a:t>Latent failure</a:t>
            </a:r>
            <a:r>
              <a:rPr lang="en-ZA" sz="1400" b="1" dirty="0">
                <a:solidFill>
                  <a:schemeClr val="bg2"/>
                </a:solidFill>
              </a:rPr>
              <a:t>s</a:t>
            </a:r>
          </a:p>
        </p:txBody>
      </p:sp>
      <p:sp>
        <p:nvSpPr>
          <p:cNvPr id="5" name="TextBox 4"/>
          <p:cNvSpPr txBox="1"/>
          <p:nvPr/>
        </p:nvSpPr>
        <p:spPr>
          <a:xfrm>
            <a:off x="11500119" y="193930"/>
            <a:ext cx="301686" cy="369332"/>
          </a:xfrm>
          <a:prstGeom prst="rect">
            <a:avLst/>
          </a:prstGeom>
          <a:solidFill>
            <a:schemeClr val="tx2"/>
          </a:solidFill>
          <a:ln>
            <a:solidFill>
              <a:schemeClr val="tx2"/>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ZA" dirty="0">
                <a:solidFill>
                  <a:srgbClr val="006DA3"/>
                </a:solidFill>
              </a:rPr>
              <a:t>9</a:t>
            </a:r>
          </a:p>
        </p:txBody>
      </p:sp>
    </p:spTree>
    <p:extLst>
      <p:ext uri="{BB962C8B-B14F-4D97-AF65-F5344CB8AC3E}">
        <p14:creationId xmlns:p14="http://schemas.microsoft.com/office/powerpoint/2010/main" val="318226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Quick Wins</a:t>
            </a:r>
          </a:p>
        </p:txBody>
      </p:sp>
      <p:graphicFrame>
        <p:nvGraphicFramePr>
          <p:cNvPr id="5" name="Table 4"/>
          <p:cNvGraphicFramePr>
            <a:graphicFrameLocks noGrp="1"/>
          </p:cNvGraphicFramePr>
          <p:nvPr>
            <p:extLst>
              <p:ext uri="{D42A27DB-BD31-4B8C-83A1-F6EECF244321}">
                <p14:modId xmlns:p14="http://schemas.microsoft.com/office/powerpoint/2010/main" val="585067830"/>
              </p:ext>
            </p:extLst>
          </p:nvPr>
        </p:nvGraphicFramePr>
        <p:xfrm>
          <a:off x="136143" y="1020942"/>
          <a:ext cx="11895504" cy="5610608"/>
        </p:xfrm>
        <a:graphic>
          <a:graphicData uri="http://schemas.openxmlformats.org/drawingml/2006/table">
            <a:tbl>
              <a:tblPr firstRow="1" bandRow="1">
                <a:tableStyleId>{5C22544A-7EE6-4342-B048-85BDC9FD1C3A}</a:tableStyleId>
              </a:tblPr>
              <a:tblGrid>
                <a:gridCol w="3182172">
                  <a:extLst>
                    <a:ext uri="{9D8B030D-6E8A-4147-A177-3AD203B41FA5}">
                      <a16:colId xmlns:a16="http://schemas.microsoft.com/office/drawing/2014/main" val="1839764836"/>
                    </a:ext>
                  </a:extLst>
                </a:gridCol>
                <a:gridCol w="3929380">
                  <a:extLst>
                    <a:ext uri="{9D8B030D-6E8A-4147-A177-3AD203B41FA5}">
                      <a16:colId xmlns:a16="http://schemas.microsoft.com/office/drawing/2014/main" val="1998032166"/>
                    </a:ext>
                  </a:extLst>
                </a:gridCol>
                <a:gridCol w="2682196">
                  <a:extLst>
                    <a:ext uri="{9D8B030D-6E8A-4147-A177-3AD203B41FA5}">
                      <a16:colId xmlns:a16="http://schemas.microsoft.com/office/drawing/2014/main" val="4144604943"/>
                    </a:ext>
                  </a:extLst>
                </a:gridCol>
                <a:gridCol w="2101756">
                  <a:extLst>
                    <a:ext uri="{9D8B030D-6E8A-4147-A177-3AD203B41FA5}">
                      <a16:colId xmlns:a16="http://schemas.microsoft.com/office/drawing/2014/main" val="198443008"/>
                    </a:ext>
                  </a:extLst>
                </a:gridCol>
              </a:tblGrid>
              <a:tr h="300553">
                <a:tc>
                  <a:txBody>
                    <a:bodyPr/>
                    <a:lstStyle/>
                    <a:p>
                      <a:pPr algn="ctr"/>
                      <a:r>
                        <a:rPr lang="en-ZA" sz="1400" dirty="0">
                          <a:solidFill>
                            <a:schemeClr val="tx2"/>
                          </a:solidFill>
                        </a:rPr>
                        <a:t>Classification</a:t>
                      </a:r>
                    </a:p>
                  </a:txBody>
                  <a:tcPr/>
                </a:tc>
                <a:tc>
                  <a:txBody>
                    <a:bodyPr/>
                    <a:lstStyle/>
                    <a:p>
                      <a:pPr algn="ctr"/>
                      <a:r>
                        <a:rPr lang="en-ZA" sz="1400" dirty="0">
                          <a:solidFill>
                            <a:schemeClr val="tx2"/>
                          </a:solidFill>
                        </a:rPr>
                        <a:t>Action</a:t>
                      </a:r>
                    </a:p>
                  </a:txBody>
                  <a:tcPr/>
                </a:tc>
                <a:tc>
                  <a:txBody>
                    <a:bodyPr/>
                    <a:lstStyle/>
                    <a:p>
                      <a:pPr algn="ctr"/>
                      <a:r>
                        <a:rPr lang="en-ZA" sz="1400" dirty="0">
                          <a:solidFill>
                            <a:schemeClr val="tx2"/>
                          </a:solidFill>
                        </a:rPr>
                        <a:t>Benefits</a:t>
                      </a:r>
                    </a:p>
                  </a:txBody>
                  <a:tcPr/>
                </a:tc>
                <a:tc>
                  <a:txBody>
                    <a:bodyPr/>
                    <a:lstStyle/>
                    <a:p>
                      <a:pPr algn="ctr"/>
                      <a:r>
                        <a:rPr lang="en-ZA" sz="1400" dirty="0">
                          <a:solidFill>
                            <a:schemeClr val="tx2"/>
                          </a:solidFill>
                        </a:rPr>
                        <a:t>Responsible</a:t>
                      </a:r>
                    </a:p>
                  </a:txBody>
                  <a:tcPr/>
                </a:tc>
                <a:extLst>
                  <a:ext uri="{0D108BD9-81ED-4DB2-BD59-A6C34878D82A}">
                    <a16:rowId xmlns:a16="http://schemas.microsoft.com/office/drawing/2014/main" val="511722171"/>
                  </a:ext>
                </a:extLst>
              </a:tr>
              <a:tr h="635794">
                <a:tc rowSpan="4">
                  <a:txBody>
                    <a:bodyPr/>
                    <a:lstStyle/>
                    <a:p>
                      <a:endParaRPr lang="en-ZA" sz="1600" b="1" dirty="0">
                        <a:solidFill>
                          <a:schemeClr val="bg1">
                            <a:lumMod val="50000"/>
                          </a:schemeClr>
                        </a:solidFill>
                        <a:latin typeface="Calibri" panose="020F0502020204030204" pitchFamily="34" charset="0"/>
                        <a:cs typeface="Calibri" panose="020F0502020204030204" pitchFamily="34" charset="0"/>
                      </a:endParaRPr>
                    </a:p>
                    <a:p>
                      <a:endParaRPr lang="en-ZA" sz="1600" b="1" dirty="0">
                        <a:solidFill>
                          <a:schemeClr val="bg1">
                            <a:lumMod val="50000"/>
                          </a:schemeClr>
                        </a:solidFill>
                        <a:latin typeface="Calibri" panose="020F0502020204030204" pitchFamily="34" charset="0"/>
                        <a:cs typeface="Calibri" panose="020F0502020204030204" pitchFamily="34" charset="0"/>
                      </a:endParaRPr>
                    </a:p>
                    <a:p>
                      <a:endParaRPr lang="en-ZA" sz="1600" b="1" dirty="0">
                        <a:solidFill>
                          <a:schemeClr val="bg1">
                            <a:lumMod val="50000"/>
                          </a:schemeClr>
                        </a:solidFill>
                        <a:latin typeface="Calibri" panose="020F0502020204030204" pitchFamily="34" charset="0"/>
                        <a:cs typeface="Calibri" panose="020F0502020204030204" pitchFamily="34" charset="0"/>
                      </a:endParaRPr>
                    </a:p>
                    <a:p>
                      <a:endParaRPr lang="en-ZA" sz="1600" b="1" dirty="0">
                        <a:solidFill>
                          <a:schemeClr val="bg1">
                            <a:lumMod val="50000"/>
                          </a:schemeClr>
                        </a:solidFill>
                        <a:latin typeface="Calibri" panose="020F0502020204030204" pitchFamily="34" charset="0"/>
                        <a:cs typeface="Calibri" panose="020F0502020204030204" pitchFamily="34" charset="0"/>
                      </a:endParaRPr>
                    </a:p>
                    <a:p>
                      <a:endParaRPr lang="en-ZA" sz="1600" b="1" dirty="0">
                        <a:solidFill>
                          <a:schemeClr val="bg1">
                            <a:lumMod val="50000"/>
                          </a:schemeClr>
                        </a:solidFill>
                        <a:latin typeface="Calibri" panose="020F0502020204030204" pitchFamily="34" charset="0"/>
                        <a:cs typeface="Calibri" panose="020F0502020204030204" pitchFamily="34" charset="0"/>
                      </a:endParaRPr>
                    </a:p>
                    <a:p>
                      <a:pPr algn="ctr"/>
                      <a:endParaRPr lang="en-ZA" sz="1600" b="1" dirty="0">
                        <a:solidFill>
                          <a:schemeClr val="bg1">
                            <a:lumMod val="50000"/>
                          </a:schemeClr>
                        </a:solidFill>
                        <a:latin typeface="Calibri" panose="020F0502020204030204" pitchFamily="34" charset="0"/>
                        <a:cs typeface="Calibri" panose="020F0502020204030204" pitchFamily="34" charset="0"/>
                      </a:endParaRPr>
                    </a:p>
                    <a:p>
                      <a:pPr algn="ctr"/>
                      <a:endParaRPr lang="en-ZA" sz="1600" b="1" dirty="0">
                        <a:solidFill>
                          <a:schemeClr val="bg1">
                            <a:lumMod val="50000"/>
                          </a:schemeClr>
                        </a:solidFill>
                        <a:latin typeface="Calibri" panose="020F0502020204030204" pitchFamily="34" charset="0"/>
                        <a:cs typeface="Calibri" panose="020F0502020204030204" pitchFamily="34" charset="0"/>
                      </a:endParaRPr>
                    </a:p>
                    <a:p>
                      <a:pPr algn="ctr"/>
                      <a:r>
                        <a:rPr lang="en-ZA" sz="1600" b="1" dirty="0">
                          <a:solidFill>
                            <a:schemeClr val="bg1">
                              <a:lumMod val="50000"/>
                            </a:schemeClr>
                          </a:solidFill>
                          <a:latin typeface="Calibri" panose="020F0502020204030204" pitchFamily="34" charset="0"/>
                          <a:cs typeface="Calibri" panose="020F0502020204030204" pitchFamily="34" charset="0"/>
                        </a:rPr>
                        <a:t>Motor</a:t>
                      </a:r>
                      <a:r>
                        <a:rPr lang="en-ZA" sz="1600" b="1" baseline="0" dirty="0">
                          <a:solidFill>
                            <a:schemeClr val="bg1">
                              <a:lumMod val="50000"/>
                            </a:schemeClr>
                          </a:solidFill>
                          <a:latin typeface="Calibri" panose="020F0502020204030204" pitchFamily="34" charset="0"/>
                          <a:cs typeface="Calibri" panose="020F0502020204030204" pitchFamily="34" charset="0"/>
                        </a:rPr>
                        <a:t> Vehicle Safety</a:t>
                      </a:r>
                      <a:endParaRPr lang="en-ZA" sz="1600" b="1"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pPr marL="0" indent="0">
                        <a:buFont typeface="Arial" panose="020B0604020202020204" pitchFamily="34" charset="0"/>
                        <a:buNone/>
                      </a:pPr>
                      <a:r>
                        <a:rPr lang="en-ZA" sz="1200" dirty="0">
                          <a:solidFill>
                            <a:schemeClr val="bg1">
                              <a:lumMod val="50000"/>
                            </a:schemeClr>
                          </a:solidFill>
                          <a:latin typeface="Calibri" panose="020F0502020204030204" pitchFamily="34" charset="0"/>
                          <a:cs typeface="Calibri" panose="020F0502020204030204" pitchFamily="34" charset="0"/>
                        </a:rPr>
                        <a:t>Institute defensive driving for high exposure</a:t>
                      </a:r>
                      <a:r>
                        <a:rPr lang="en-ZA" sz="1200" baseline="0" dirty="0">
                          <a:solidFill>
                            <a:schemeClr val="bg1">
                              <a:lumMod val="50000"/>
                            </a:schemeClr>
                          </a:solidFill>
                          <a:latin typeface="Calibri" panose="020F0502020204030204" pitchFamily="34" charset="0"/>
                          <a:cs typeface="Calibri" panose="020F0502020204030204" pitchFamily="34" charset="0"/>
                        </a:rPr>
                        <a:t> drivers and computer based training for non high exposure drivers</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ZA" sz="1200" dirty="0">
                          <a:solidFill>
                            <a:schemeClr val="bg1">
                              <a:lumMod val="50000"/>
                            </a:schemeClr>
                          </a:solidFill>
                          <a:latin typeface="Calibri" panose="020F0502020204030204" pitchFamily="34" charset="0"/>
                          <a:cs typeface="Calibri" panose="020F0502020204030204" pitchFamily="34" charset="0"/>
                        </a:rPr>
                        <a:t>Prevent</a:t>
                      </a:r>
                      <a:r>
                        <a:rPr lang="en-ZA" sz="1200" baseline="0" dirty="0">
                          <a:solidFill>
                            <a:schemeClr val="bg1">
                              <a:lumMod val="50000"/>
                            </a:schemeClr>
                          </a:solidFill>
                          <a:latin typeface="Calibri" panose="020F0502020204030204" pitchFamily="34" charset="0"/>
                          <a:cs typeface="Calibri" panose="020F0502020204030204" pitchFamily="34" charset="0"/>
                        </a:rPr>
                        <a:t> motor vehicle accidents</a:t>
                      </a:r>
                    </a:p>
                    <a:p>
                      <a:pPr marL="171450" indent="-171450">
                        <a:buFont typeface="Arial" panose="020B0604020202020204" pitchFamily="34" charset="0"/>
                        <a:buChar char="•"/>
                      </a:pPr>
                      <a:r>
                        <a:rPr lang="en-ZA" sz="1200" baseline="0" dirty="0">
                          <a:solidFill>
                            <a:schemeClr val="bg1">
                              <a:lumMod val="50000"/>
                            </a:schemeClr>
                          </a:solidFill>
                          <a:latin typeface="Calibri" panose="020F0502020204030204" pitchFamily="34" charset="0"/>
                          <a:cs typeface="Calibri" panose="020F0502020204030204" pitchFamily="34" charset="0"/>
                        </a:rPr>
                        <a:t>Reduce insurance claims</a:t>
                      </a:r>
                    </a:p>
                    <a:p>
                      <a:pPr marL="171450" indent="-171450">
                        <a:buFont typeface="Arial" panose="020B0604020202020204" pitchFamily="34" charset="0"/>
                        <a:buChar char="•"/>
                      </a:pPr>
                      <a:r>
                        <a:rPr lang="en-ZA" sz="1200" baseline="0" dirty="0">
                          <a:solidFill>
                            <a:schemeClr val="bg1">
                              <a:lumMod val="50000"/>
                            </a:schemeClr>
                          </a:solidFill>
                          <a:latin typeface="Calibri" panose="020F0502020204030204" pitchFamily="34" charset="0"/>
                          <a:cs typeface="Calibri" panose="020F0502020204030204" pitchFamily="34" charset="0"/>
                        </a:rPr>
                        <a:t>Promote good driver behaviour</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r>
                        <a:rPr lang="en-ZA" sz="1200" dirty="0">
                          <a:solidFill>
                            <a:schemeClr val="bg1">
                              <a:lumMod val="50000"/>
                            </a:schemeClr>
                          </a:solidFill>
                          <a:latin typeface="Calibri" panose="020F0502020204030204" pitchFamily="34" charset="0"/>
                          <a:cs typeface="Calibri" panose="020F0502020204030204" pitchFamily="34" charset="0"/>
                        </a:rPr>
                        <a:t>Management</a:t>
                      </a:r>
                    </a:p>
                  </a:txBody>
                  <a:tcPr/>
                </a:tc>
                <a:extLst>
                  <a:ext uri="{0D108BD9-81ED-4DB2-BD59-A6C34878D82A}">
                    <a16:rowId xmlns:a16="http://schemas.microsoft.com/office/drawing/2014/main" val="1783162671"/>
                  </a:ext>
                </a:extLst>
              </a:tr>
              <a:tr h="781664">
                <a:tc vMerge="1">
                  <a:txBody>
                    <a:bodyPr/>
                    <a:lstStyle/>
                    <a:p>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pPr marL="0" indent="0">
                        <a:buFont typeface="Arial" panose="020B0604020202020204" pitchFamily="34" charset="0"/>
                        <a:buNone/>
                      </a:pPr>
                      <a:r>
                        <a:rPr lang="en-ZA" sz="1200" dirty="0">
                          <a:solidFill>
                            <a:schemeClr val="bg1">
                              <a:lumMod val="50000"/>
                            </a:schemeClr>
                          </a:solidFill>
                          <a:latin typeface="Calibri" panose="020F0502020204030204" pitchFamily="34" charset="0"/>
                          <a:cs typeface="Calibri" panose="020F0502020204030204" pitchFamily="34" charset="0"/>
                        </a:rPr>
                        <a:t>Re-enforce the use</a:t>
                      </a:r>
                      <a:r>
                        <a:rPr lang="en-ZA" sz="1200" baseline="0" dirty="0">
                          <a:solidFill>
                            <a:schemeClr val="bg1">
                              <a:lumMod val="50000"/>
                            </a:schemeClr>
                          </a:solidFill>
                          <a:latin typeface="Calibri" panose="020F0502020204030204" pitchFamily="34" charset="0"/>
                          <a:cs typeface="Calibri" panose="020F0502020204030204" pitchFamily="34" charset="0"/>
                        </a:rPr>
                        <a:t> of driver GYR dashboard and take appropriate action</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ZA" sz="1200" dirty="0">
                          <a:solidFill>
                            <a:schemeClr val="bg1">
                              <a:lumMod val="50000"/>
                            </a:schemeClr>
                          </a:solidFill>
                          <a:latin typeface="Calibri" panose="020F0502020204030204" pitchFamily="34" charset="0"/>
                          <a:cs typeface="Calibri" panose="020F0502020204030204" pitchFamily="34" charset="0"/>
                        </a:rPr>
                        <a:t>Allow</a:t>
                      </a:r>
                      <a:r>
                        <a:rPr lang="en-ZA" sz="1200" baseline="0" dirty="0">
                          <a:solidFill>
                            <a:schemeClr val="bg1">
                              <a:lumMod val="50000"/>
                            </a:schemeClr>
                          </a:solidFill>
                          <a:latin typeface="Calibri" panose="020F0502020204030204" pitchFamily="34" charset="0"/>
                          <a:cs typeface="Calibri" panose="020F0502020204030204" pitchFamily="34" charset="0"/>
                        </a:rPr>
                        <a:t>s management to act on lead indicators</a:t>
                      </a:r>
                    </a:p>
                    <a:p>
                      <a:pPr marL="171450" indent="-171450">
                        <a:buFont typeface="Arial" panose="020B0604020202020204" pitchFamily="34" charset="0"/>
                        <a:buChar char="•"/>
                      </a:pPr>
                      <a:r>
                        <a:rPr lang="en-ZA" sz="1200" baseline="0" dirty="0">
                          <a:solidFill>
                            <a:schemeClr val="bg1">
                              <a:lumMod val="50000"/>
                            </a:schemeClr>
                          </a:solidFill>
                          <a:latin typeface="Calibri" panose="020F0502020204030204" pitchFamily="34" charset="0"/>
                          <a:cs typeface="Calibri" panose="020F0502020204030204" pitchFamily="34" charset="0"/>
                        </a:rPr>
                        <a:t>Prevents motor vehicle accidents</a:t>
                      </a:r>
                    </a:p>
                    <a:p>
                      <a:pPr marL="171450" indent="-171450">
                        <a:buFont typeface="Arial" panose="020B0604020202020204" pitchFamily="34" charset="0"/>
                        <a:buChar char="•"/>
                      </a:pPr>
                      <a:r>
                        <a:rPr lang="en-ZA" sz="1200" baseline="0" dirty="0">
                          <a:solidFill>
                            <a:schemeClr val="bg1">
                              <a:lumMod val="50000"/>
                            </a:schemeClr>
                          </a:solidFill>
                          <a:latin typeface="Calibri" panose="020F0502020204030204" pitchFamily="34" charset="0"/>
                          <a:cs typeface="Calibri" panose="020F0502020204030204" pitchFamily="34" charset="0"/>
                        </a:rPr>
                        <a:t>Re-enforce driver behaviour</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r>
                        <a:rPr lang="en-ZA" sz="1200" dirty="0">
                          <a:solidFill>
                            <a:schemeClr val="bg1">
                              <a:lumMod val="50000"/>
                            </a:schemeClr>
                          </a:solidFill>
                          <a:latin typeface="Calibri" panose="020F0502020204030204" pitchFamily="34" charset="0"/>
                          <a:cs typeface="Calibri" panose="020F0502020204030204" pitchFamily="34" charset="0"/>
                        </a:rPr>
                        <a:t>Management</a:t>
                      </a:r>
                    </a:p>
                  </a:txBody>
                  <a:tcPr/>
                </a:tc>
                <a:extLst>
                  <a:ext uri="{0D108BD9-81ED-4DB2-BD59-A6C34878D82A}">
                    <a16:rowId xmlns:a16="http://schemas.microsoft.com/office/drawing/2014/main" val="888750904"/>
                  </a:ext>
                </a:extLst>
              </a:tr>
              <a:tr h="451280">
                <a:tc vMerge="1">
                  <a:txBody>
                    <a:bodyPr/>
                    <a:lstStyle/>
                    <a:p>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r>
                        <a:rPr lang="en-ZA" sz="1200" dirty="0">
                          <a:solidFill>
                            <a:schemeClr val="bg1">
                              <a:lumMod val="50000"/>
                            </a:schemeClr>
                          </a:solidFill>
                          <a:latin typeface="Calibri" panose="020F0502020204030204" pitchFamily="34" charset="0"/>
                          <a:cs typeface="Calibri" panose="020F0502020204030204" pitchFamily="34" charset="0"/>
                        </a:rPr>
                        <a:t>Drive with headlights on 24/7</a:t>
                      </a:r>
                    </a:p>
                  </a:txBody>
                  <a:tcPr/>
                </a:tc>
                <a:tc>
                  <a:txBody>
                    <a:bodyPr/>
                    <a:lstStyle/>
                    <a:p>
                      <a:pPr marL="171450" indent="-171450">
                        <a:buFont typeface="Arial" panose="020B0604020202020204" pitchFamily="34" charset="0"/>
                        <a:buChar char="•"/>
                      </a:pPr>
                      <a:r>
                        <a:rPr lang="en-ZA" sz="1200" dirty="0">
                          <a:solidFill>
                            <a:schemeClr val="bg1">
                              <a:lumMod val="50000"/>
                            </a:schemeClr>
                          </a:solidFill>
                          <a:latin typeface="Calibri" panose="020F0502020204030204" pitchFamily="34" charset="0"/>
                          <a:cs typeface="Calibri" panose="020F0502020204030204" pitchFamily="34" charset="0"/>
                        </a:rPr>
                        <a:t>See to be seen</a:t>
                      </a:r>
                    </a:p>
                    <a:p>
                      <a:pPr marL="171450" indent="-171450">
                        <a:buFont typeface="Arial" panose="020B0604020202020204" pitchFamily="34" charset="0"/>
                        <a:buChar char="•"/>
                      </a:pPr>
                      <a:r>
                        <a:rPr lang="en-ZA" sz="1200" dirty="0">
                          <a:solidFill>
                            <a:schemeClr val="bg1">
                              <a:lumMod val="50000"/>
                            </a:schemeClr>
                          </a:solidFill>
                          <a:latin typeface="Calibri" panose="020F0502020204030204" pitchFamily="34" charset="0"/>
                          <a:cs typeface="Calibri" panose="020F0502020204030204" pitchFamily="34" charset="0"/>
                        </a:rPr>
                        <a:t>Prevent</a:t>
                      </a:r>
                      <a:r>
                        <a:rPr lang="en-ZA" sz="1200" baseline="0" dirty="0">
                          <a:solidFill>
                            <a:schemeClr val="bg1">
                              <a:lumMod val="50000"/>
                            </a:schemeClr>
                          </a:solidFill>
                          <a:latin typeface="Calibri" panose="020F0502020204030204" pitchFamily="34" charset="0"/>
                          <a:cs typeface="Calibri" panose="020F0502020204030204" pitchFamily="34" charset="0"/>
                        </a:rPr>
                        <a:t> head-on collisions</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r>
                        <a:rPr lang="en-ZA" sz="1200" dirty="0">
                          <a:solidFill>
                            <a:schemeClr val="bg1">
                              <a:lumMod val="50000"/>
                            </a:schemeClr>
                          </a:solidFill>
                          <a:latin typeface="Calibri" panose="020F0502020204030204" pitchFamily="34" charset="0"/>
                          <a:cs typeface="Calibri" panose="020F0502020204030204" pitchFamily="34" charset="0"/>
                        </a:rPr>
                        <a:t>All</a:t>
                      </a:r>
                    </a:p>
                  </a:txBody>
                  <a:tcPr/>
                </a:tc>
                <a:extLst>
                  <a:ext uri="{0D108BD9-81ED-4DB2-BD59-A6C34878D82A}">
                    <a16:rowId xmlns:a16="http://schemas.microsoft.com/office/drawing/2014/main" val="2162498906"/>
                  </a:ext>
                </a:extLst>
              </a:tr>
              <a:tr h="605283">
                <a:tc vMerge="1">
                  <a:txBody>
                    <a:bodyPr/>
                    <a:lstStyle/>
                    <a:p>
                      <a:pPr algn="ctr"/>
                      <a:endParaRPr lang="en-ZA" sz="1400" b="1" dirty="0">
                        <a:solidFill>
                          <a:schemeClr val="tx1"/>
                        </a:solidFill>
                        <a:latin typeface="Century Gothic" panose="020B0502020202020204" pitchFamily="34" charset="0"/>
                        <a:cs typeface="Calibri" panose="020F0502020204030204" pitchFamily="34" charset="0"/>
                      </a:endParaRPr>
                    </a:p>
                  </a:txBody>
                  <a:tcPr/>
                </a:tc>
                <a:tc>
                  <a:txBody>
                    <a:bodyPr/>
                    <a:lstStyle/>
                    <a:p>
                      <a:r>
                        <a:rPr lang="en-ZA" sz="1200" dirty="0">
                          <a:solidFill>
                            <a:schemeClr val="bg1">
                              <a:lumMod val="50000"/>
                            </a:schemeClr>
                          </a:solidFill>
                          <a:latin typeface="Calibri" panose="020F0502020204030204" pitchFamily="34" charset="0"/>
                          <a:cs typeface="Calibri" panose="020F0502020204030204" pitchFamily="34" charset="0"/>
                        </a:rPr>
                        <a:t>Declare all Telkom facilities</a:t>
                      </a:r>
                      <a:r>
                        <a:rPr lang="en-ZA" sz="1200" baseline="0" dirty="0">
                          <a:solidFill>
                            <a:schemeClr val="bg1">
                              <a:lumMod val="50000"/>
                            </a:schemeClr>
                          </a:solidFill>
                          <a:latin typeface="Calibri" panose="020F0502020204030204" pitchFamily="34" charset="0"/>
                          <a:cs typeface="Calibri" panose="020F0502020204030204" pitchFamily="34" charset="0"/>
                        </a:rPr>
                        <a:t> as “reverse park” site</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ZA" sz="1200" dirty="0">
                          <a:solidFill>
                            <a:schemeClr val="bg1">
                              <a:lumMod val="50000"/>
                            </a:schemeClr>
                          </a:solidFill>
                          <a:latin typeface="Calibri" panose="020F0502020204030204" pitchFamily="34" charset="0"/>
                          <a:cs typeface="Calibri" panose="020F0502020204030204" pitchFamily="34" charset="0"/>
                        </a:rPr>
                        <a:t>Ease of evacuation</a:t>
                      </a:r>
                    </a:p>
                    <a:p>
                      <a:pPr marL="171450" indent="-171450">
                        <a:buFont typeface="Arial" panose="020B0604020202020204" pitchFamily="34" charset="0"/>
                        <a:buChar char="•"/>
                      </a:pPr>
                      <a:r>
                        <a:rPr lang="en-ZA" sz="1200" dirty="0">
                          <a:solidFill>
                            <a:schemeClr val="bg1">
                              <a:lumMod val="50000"/>
                            </a:schemeClr>
                          </a:solidFill>
                          <a:latin typeface="Calibri" panose="020F0502020204030204" pitchFamily="34" charset="0"/>
                          <a:cs typeface="Calibri" panose="020F0502020204030204" pitchFamily="34" charset="0"/>
                        </a:rPr>
                        <a:t>Prevents parking incidents</a:t>
                      </a:r>
                    </a:p>
                    <a:p>
                      <a:pPr marL="171450" indent="-171450">
                        <a:buFont typeface="Arial" panose="020B0604020202020204" pitchFamily="34" charset="0"/>
                        <a:buChar char="•"/>
                      </a:pPr>
                      <a:r>
                        <a:rPr lang="en-ZA" sz="1200" dirty="0">
                          <a:solidFill>
                            <a:schemeClr val="bg1">
                              <a:lumMod val="50000"/>
                            </a:schemeClr>
                          </a:solidFill>
                          <a:latin typeface="Calibri" panose="020F0502020204030204" pitchFamily="34" charset="0"/>
                          <a:cs typeface="Calibri" panose="020F0502020204030204" pitchFamily="34" charset="0"/>
                        </a:rPr>
                        <a:t>Display</a:t>
                      </a:r>
                      <a:r>
                        <a:rPr lang="en-ZA" sz="1200" baseline="0" dirty="0">
                          <a:solidFill>
                            <a:schemeClr val="bg1">
                              <a:lumMod val="50000"/>
                            </a:schemeClr>
                          </a:solidFill>
                          <a:latin typeface="Calibri" panose="020F0502020204030204" pitchFamily="34" charset="0"/>
                          <a:cs typeface="Calibri" panose="020F0502020204030204" pitchFamily="34" charset="0"/>
                        </a:rPr>
                        <a:t>s a visible safety culture</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r>
                        <a:rPr lang="en-ZA" sz="1200" dirty="0">
                          <a:solidFill>
                            <a:schemeClr val="bg1">
                              <a:lumMod val="50000"/>
                            </a:schemeClr>
                          </a:solidFill>
                          <a:latin typeface="Calibri" panose="020F0502020204030204" pitchFamily="34" charset="0"/>
                          <a:cs typeface="Calibri" panose="020F0502020204030204" pitchFamily="34" charset="0"/>
                        </a:rPr>
                        <a:t>Telkom employees, visitors</a:t>
                      </a:r>
                      <a:r>
                        <a:rPr lang="en-ZA" sz="1200" baseline="0" dirty="0">
                          <a:solidFill>
                            <a:schemeClr val="bg1">
                              <a:lumMod val="50000"/>
                            </a:schemeClr>
                          </a:solidFill>
                          <a:latin typeface="Calibri" panose="020F0502020204030204" pitchFamily="34" charset="0"/>
                          <a:cs typeface="Calibri" panose="020F0502020204030204" pitchFamily="34" charset="0"/>
                        </a:rPr>
                        <a:t> and contractors</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91002214"/>
                  </a:ext>
                </a:extLst>
              </a:tr>
              <a:tr h="801734">
                <a:tc rowSpan="3">
                  <a:txBody>
                    <a:bodyPr/>
                    <a:lstStyle/>
                    <a:p>
                      <a:endParaRPr lang="en-ZA" sz="1600" b="1" dirty="0">
                        <a:solidFill>
                          <a:schemeClr val="bg1">
                            <a:lumMod val="50000"/>
                          </a:schemeClr>
                        </a:solidFill>
                        <a:latin typeface="Calibri" panose="020F0502020204030204" pitchFamily="34" charset="0"/>
                        <a:cs typeface="Calibri" panose="020F0502020204030204" pitchFamily="34" charset="0"/>
                      </a:endParaRPr>
                    </a:p>
                    <a:p>
                      <a:endParaRPr lang="en-ZA" sz="1600" b="1" dirty="0">
                        <a:solidFill>
                          <a:schemeClr val="bg1">
                            <a:lumMod val="50000"/>
                          </a:schemeClr>
                        </a:solidFill>
                        <a:latin typeface="Calibri" panose="020F0502020204030204" pitchFamily="34" charset="0"/>
                        <a:cs typeface="Calibri" panose="020F0502020204030204" pitchFamily="34" charset="0"/>
                      </a:endParaRPr>
                    </a:p>
                    <a:p>
                      <a:endParaRPr lang="en-ZA" sz="1600" b="1" dirty="0">
                        <a:solidFill>
                          <a:schemeClr val="bg1">
                            <a:lumMod val="50000"/>
                          </a:schemeClr>
                        </a:solidFill>
                        <a:latin typeface="Calibri" panose="020F0502020204030204" pitchFamily="34" charset="0"/>
                        <a:cs typeface="Calibri" panose="020F0502020204030204" pitchFamily="34" charset="0"/>
                      </a:endParaRPr>
                    </a:p>
                    <a:p>
                      <a:endParaRPr lang="en-ZA" sz="1600" b="1" dirty="0">
                        <a:solidFill>
                          <a:schemeClr val="bg1">
                            <a:lumMod val="50000"/>
                          </a:schemeClr>
                        </a:solidFill>
                        <a:latin typeface="Calibri" panose="020F0502020204030204" pitchFamily="34" charset="0"/>
                        <a:cs typeface="Calibri" panose="020F0502020204030204" pitchFamily="34" charset="0"/>
                      </a:endParaRPr>
                    </a:p>
                    <a:p>
                      <a:endParaRPr lang="en-ZA" sz="1600" b="1" dirty="0">
                        <a:solidFill>
                          <a:schemeClr val="bg1">
                            <a:lumMod val="50000"/>
                          </a:schemeClr>
                        </a:solidFill>
                        <a:latin typeface="Calibri" panose="020F0502020204030204" pitchFamily="34" charset="0"/>
                        <a:cs typeface="Calibri" panose="020F0502020204030204" pitchFamily="34" charset="0"/>
                      </a:endParaRPr>
                    </a:p>
                    <a:p>
                      <a:endParaRPr lang="en-ZA" sz="1600" b="1" dirty="0">
                        <a:solidFill>
                          <a:schemeClr val="bg1">
                            <a:lumMod val="50000"/>
                          </a:schemeClr>
                        </a:solidFill>
                        <a:latin typeface="Calibri" panose="020F0502020204030204" pitchFamily="34" charset="0"/>
                        <a:cs typeface="Calibri" panose="020F0502020204030204" pitchFamily="34" charset="0"/>
                      </a:endParaRPr>
                    </a:p>
                    <a:p>
                      <a:endParaRPr lang="en-ZA" sz="1600" b="1" dirty="0">
                        <a:solidFill>
                          <a:schemeClr val="bg1">
                            <a:lumMod val="50000"/>
                          </a:schemeClr>
                        </a:solidFill>
                        <a:latin typeface="Calibri" panose="020F0502020204030204" pitchFamily="34" charset="0"/>
                        <a:cs typeface="Calibri" panose="020F0502020204030204" pitchFamily="34" charset="0"/>
                      </a:endParaRPr>
                    </a:p>
                    <a:p>
                      <a:pPr algn="ctr"/>
                      <a:r>
                        <a:rPr lang="en-ZA" sz="1600" b="1" dirty="0">
                          <a:solidFill>
                            <a:schemeClr val="bg1">
                              <a:lumMod val="50000"/>
                            </a:schemeClr>
                          </a:solidFill>
                          <a:latin typeface="Calibri" panose="020F0502020204030204" pitchFamily="34" charset="0"/>
                          <a:cs typeface="Calibri" panose="020F0502020204030204" pitchFamily="34" charset="0"/>
                        </a:rPr>
                        <a:t>Safe Operations</a:t>
                      </a:r>
                    </a:p>
                  </a:txBody>
                  <a:tcPr/>
                </a:tc>
                <a:tc>
                  <a:txBody>
                    <a:bodyPr/>
                    <a:lstStyle/>
                    <a:p>
                      <a:pPr marL="171450" indent="-171450">
                        <a:buFont typeface="Arial" panose="020B0604020202020204" pitchFamily="34" charset="0"/>
                        <a:buChar char="•"/>
                      </a:pPr>
                      <a:r>
                        <a:rPr lang="en-ZA" sz="1200" dirty="0">
                          <a:solidFill>
                            <a:schemeClr val="bg1">
                              <a:lumMod val="50000"/>
                            </a:schemeClr>
                          </a:solidFill>
                          <a:latin typeface="Calibri" panose="020F0502020204030204" pitchFamily="34" charset="0"/>
                          <a:cs typeface="Calibri" panose="020F0502020204030204" pitchFamily="34" charset="0"/>
                        </a:rPr>
                        <a:t>Entrench</a:t>
                      </a:r>
                      <a:r>
                        <a:rPr lang="en-ZA" sz="1200" baseline="0" dirty="0">
                          <a:solidFill>
                            <a:schemeClr val="bg1">
                              <a:lumMod val="50000"/>
                            </a:schemeClr>
                          </a:solidFill>
                          <a:latin typeface="Calibri" panose="020F0502020204030204" pitchFamily="34" charset="0"/>
                          <a:cs typeface="Calibri" panose="020F0502020204030204" pitchFamily="34" charset="0"/>
                        </a:rPr>
                        <a:t> adherence to SOP’s e.g. working at heights, confined space entry and ensure usage of proper tools/equipment</a:t>
                      </a:r>
                    </a:p>
                    <a:p>
                      <a:pPr marL="171450" indent="-171450">
                        <a:buFont typeface="Arial" panose="020B0604020202020204" pitchFamily="34" charset="0"/>
                        <a:buChar char="•"/>
                      </a:pPr>
                      <a:r>
                        <a:rPr lang="en-ZA" sz="1200" baseline="0" dirty="0">
                          <a:solidFill>
                            <a:schemeClr val="bg1">
                              <a:lumMod val="50000"/>
                            </a:schemeClr>
                          </a:solidFill>
                          <a:latin typeface="Calibri" panose="020F0502020204030204" pitchFamily="34" charset="0"/>
                          <a:cs typeface="Calibri" panose="020F0502020204030204" pitchFamily="34" charset="0"/>
                        </a:rPr>
                        <a:t> institute appropriate consequence management </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ZA" sz="1200" dirty="0">
                          <a:solidFill>
                            <a:schemeClr val="bg1">
                              <a:lumMod val="50000"/>
                            </a:schemeClr>
                          </a:solidFill>
                          <a:latin typeface="Calibri" panose="020F0502020204030204" pitchFamily="34" charset="0"/>
                          <a:cs typeface="Calibri" panose="020F0502020204030204" pitchFamily="34" charset="0"/>
                        </a:rPr>
                        <a:t>Reduce gravity related incidents  (40% IOD incidents</a:t>
                      </a:r>
                      <a:r>
                        <a:rPr lang="en-ZA" sz="1200" baseline="0" dirty="0">
                          <a:solidFill>
                            <a:schemeClr val="bg1">
                              <a:lumMod val="50000"/>
                            </a:schemeClr>
                          </a:solidFill>
                          <a:latin typeface="Calibri" panose="020F0502020204030204" pitchFamily="34" charset="0"/>
                          <a:cs typeface="Calibri" panose="020F0502020204030204" pitchFamily="34" charset="0"/>
                        </a:rPr>
                        <a:t> due to gravity</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r>
                        <a:rPr lang="en-ZA" sz="1200" dirty="0">
                          <a:solidFill>
                            <a:schemeClr val="bg1">
                              <a:lumMod val="50000"/>
                            </a:schemeClr>
                          </a:solidFill>
                          <a:latin typeface="Calibri" panose="020F0502020204030204" pitchFamily="34" charset="0"/>
                          <a:cs typeface="Calibri" panose="020F0502020204030204" pitchFamily="34" charset="0"/>
                        </a:rPr>
                        <a:t>Management</a:t>
                      </a:r>
                    </a:p>
                  </a:txBody>
                  <a:tcPr/>
                </a:tc>
                <a:extLst>
                  <a:ext uri="{0D108BD9-81ED-4DB2-BD59-A6C34878D82A}">
                    <a16:rowId xmlns:a16="http://schemas.microsoft.com/office/drawing/2014/main" val="2566459885"/>
                  </a:ext>
                </a:extLst>
              </a:tr>
              <a:tr h="916688">
                <a:tc vMerge="1">
                  <a:txBody>
                    <a:bodyPr/>
                    <a:lstStyle/>
                    <a:p>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pPr marL="0" indent="0">
                        <a:buFont typeface="Arial" panose="020B0604020202020204" pitchFamily="34" charset="0"/>
                        <a:buNone/>
                      </a:pPr>
                      <a:r>
                        <a:rPr lang="en-ZA" sz="1200" dirty="0">
                          <a:solidFill>
                            <a:schemeClr val="bg1">
                              <a:lumMod val="50000"/>
                            </a:schemeClr>
                          </a:solidFill>
                          <a:latin typeface="Calibri" panose="020F0502020204030204" pitchFamily="34" charset="0"/>
                          <a:cs typeface="Calibri" panose="020F0502020204030204" pitchFamily="34" charset="0"/>
                        </a:rPr>
                        <a:t>Management</a:t>
                      </a:r>
                      <a:r>
                        <a:rPr lang="en-ZA" sz="1200" baseline="0" dirty="0">
                          <a:solidFill>
                            <a:schemeClr val="bg1">
                              <a:lumMod val="50000"/>
                            </a:schemeClr>
                          </a:solidFill>
                          <a:latin typeface="Calibri" panose="020F0502020204030204" pitchFamily="34" charset="0"/>
                          <a:cs typeface="Calibri" panose="020F0502020204030204" pitchFamily="34" charset="0"/>
                        </a:rPr>
                        <a:t> to communicate “right of refusal to lawful instruction under unsafe working  conditions”</a:t>
                      </a:r>
                    </a:p>
                    <a:p>
                      <a:pPr marL="0" indent="0">
                        <a:buFont typeface="Arial" panose="020B0604020202020204" pitchFamily="34" charset="0"/>
                        <a:buNone/>
                      </a:pP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ZA" sz="1200" dirty="0">
                          <a:solidFill>
                            <a:schemeClr val="bg1">
                              <a:lumMod val="50000"/>
                            </a:schemeClr>
                          </a:solidFill>
                          <a:latin typeface="Calibri" panose="020F0502020204030204" pitchFamily="34" charset="0"/>
                          <a:cs typeface="Calibri" panose="020F0502020204030204" pitchFamily="34" charset="0"/>
                        </a:rPr>
                        <a:t>Employees not</a:t>
                      </a:r>
                      <a:r>
                        <a:rPr lang="en-ZA" sz="1200" baseline="0" dirty="0">
                          <a:solidFill>
                            <a:schemeClr val="bg1">
                              <a:lumMod val="50000"/>
                            </a:schemeClr>
                          </a:solidFill>
                          <a:latin typeface="Calibri" panose="020F0502020204030204" pitchFamily="34" charset="0"/>
                          <a:cs typeface="Calibri" panose="020F0502020204030204" pitchFamily="34" charset="0"/>
                        </a:rPr>
                        <a:t> exposed to unnecessary risks/hazards</a:t>
                      </a:r>
                    </a:p>
                    <a:p>
                      <a:pPr marL="171450" indent="-171450">
                        <a:buFont typeface="Arial" panose="020B0604020202020204" pitchFamily="34" charset="0"/>
                        <a:buChar char="•"/>
                      </a:pPr>
                      <a:r>
                        <a:rPr lang="en-ZA" sz="1200" dirty="0">
                          <a:solidFill>
                            <a:schemeClr val="bg1">
                              <a:lumMod val="50000"/>
                            </a:schemeClr>
                          </a:solidFill>
                          <a:latin typeface="Calibri" panose="020F0502020204030204" pitchFamily="34" charset="0"/>
                          <a:cs typeface="Calibri" panose="020F0502020204030204" pitchFamily="34" charset="0"/>
                        </a:rPr>
                        <a:t>Employees understanding their rights of</a:t>
                      </a:r>
                      <a:r>
                        <a:rPr lang="en-ZA" sz="1200" baseline="0" dirty="0">
                          <a:solidFill>
                            <a:schemeClr val="bg1">
                              <a:lumMod val="50000"/>
                            </a:schemeClr>
                          </a:solidFill>
                          <a:latin typeface="Calibri" panose="020F0502020204030204" pitchFamily="34" charset="0"/>
                          <a:cs typeface="Calibri" panose="020F0502020204030204" pitchFamily="34" charset="0"/>
                        </a:rPr>
                        <a:t> Safety</a:t>
                      </a:r>
                    </a:p>
                    <a:p>
                      <a:pPr marL="171450" indent="-171450">
                        <a:buFont typeface="Arial" panose="020B0604020202020204" pitchFamily="34" charset="0"/>
                        <a:buChar char="•"/>
                      </a:pPr>
                      <a:r>
                        <a:rPr lang="en-ZA" sz="1200" baseline="0" dirty="0">
                          <a:solidFill>
                            <a:schemeClr val="bg1">
                              <a:lumMod val="50000"/>
                            </a:schemeClr>
                          </a:solidFill>
                          <a:latin typeface="Calibri" panose="020F0502020204030204" pitchFamily="34" charset="0"/>
                          <a:cs typeface="Calibri" panose="020F0502020204030204" pitchFamily="34" charset="0"/>
                        </a:rPr>
                        <a:t>Instill operational discipline</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r>
                        <a:rPr lang="en-ZA" sz="1200" dirty="0">
                          <a:solidFill>
                            <a:schemeClr val="bg1">
                              <a:lumMod val="50000"/>
                            </a:schemeClr>
                          </a:solidFill>
                          <a:latin typeface="Calibri" panose="020F0502020204030204" pitchFamily="34" charset="0"/>
                          <a:cs typeface="Calibri" panose="020F0502020204030204" pitchFamily="34" charset="0"/>
                        </a:rPr>
                        <a:t>Management</a:t>
                      </a:r>
                    </a:p>
                  </a:txBody>
                  <a:tcPr/>
                </a:tc>
                <a:extLst>
                  <a:ext uri="{0D108BD9-81ED-4DB2-BD59-A6C34878D82A}">
                    <a16:rowId xmlns:a16="http://schemas.microsoft.com/office/drawing/2014/main" val="1495115699"/>
                  </a:ext>
                </a:extLst>
              </a:tr>
              <a:tr h="916688">
                <a:tc vMerge="1">
                  <a:txBody>
                    <a:bodyPr/>
                    <a:lstStyle/>
                    <a:p>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pPr marL="0" indent="0">
                        <a:buFont typeface="Arial" panose="020B0604020202020204" pitchFamily="34" charset="0"/>
                        <a:buNone/>
                      </a:pPr>
                      <a:r>
                        <a:rPr lang="en-ZA" sz="1200" dirty="0">
                          <a:solidFill>
                            <a:schemeClr val="bg1">
                              <a:lumMod val="50000"/>
                            </a:schemeClr>
                          </a:solidFill>
                          <a:latin typeface="Calibri" panose="020F0502020204030204" pitchFamily="34" charset="0"/>
                          <a:cs typeface="Calibri" panose="020F0502020204030204" pitchFamily="34" charset="0"/>
                        </a:rPr>
                        <a:t>Bee</a:t>
                      </a:r>
                      <a:r>
                        <a:rPr lang="en-ZA" sz="1200" baseline="0" dirty="0">
                          <a:solidFill>
                            <a:schemeClr val="bg1">
                              <a:lumMod val="50000"/>
                            </a:schemeClr>
                          </a:solidFill>
                          <a:latin typeface="Calibri" panose="020F0502020204030204" pitchFamily="34" charset="0"/>
                          <a:cs typeface="Calibri" panose="020F0502020204030204" pitchFamily="34" charset="0"/>
                        </a:rPr>
                        <a:t> and Wasp sting hyper sensitivity testing</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ZA" sz="1200" dirty="0">
                          <a:solidFill>
                            <a:schemeClr val="bg1">
                              <a:lumMod val="50000"/>
                            </a:schemeClr>
                          </a:solidFill>
                          <a:latin typeface="Calibri" panose="020F0502020204030204" pitchFamily="34" charset="0"/>
                          <a:cs typeface="Calibri" panose="020F0502020204030204" pitchFamily="34" charset="0"/>
                        </a:rPr>
                        <a:t>Helps employees to know their allergens</a:t>
                      </a:r>
                    </a:p>
                    <a:p>
                      <a:pPr marL="171450" indent="-171450">
                        <a:buFont typeface="Arial" panose="020B0604020202020204" pitchFamily="34" charset="0"/>
                        <a:buChar char="•"/>
                      </a:pPr>
                      <a:r>
                        <a:rPr lang="en-ZA" sz="1200" dirty="0">
                          <a:solidFill>
                            <a:schemeClr val="bg1">
                              <a:lumMod val="50000"/>
                            </a:schemeClr>
                          </a:solidFill>
                          <a:latin typeface="Calibri" panose="020F0502020204030204" pitchFamily="34" charset="0"/>
                          <a:cs typeface="Calibri" panose="020F0502020204030204" pitchFamily="34" charset="0"/>
                        </a:rPr>
                        <a:t>Encourage people to carry appropriate prophylactic</a:t>
                      </a:r>
                      <a:r>
                        <a:rPr lang="en-ZA" sz="1200" baseline="0" dirty="0">
                          <a:solidFill>
                            <a:schemeClr val="bg1">
                              <a:lumMod val="50000"/>
                            </a:schemeClr>
                          </a:solidFill>
                          <a:latin typeface="Calibri" panose="020F0502020204030204" pitchFamily="34" charset="0"/>
                          <a:cs typeface="Calibri" panose="020F0502020204030204" pitchFamily="34" charset="0"/>
                        </a:rPr>
                        <a:t> treatment</a:t>
                      </a:r>
                      <a:endParaRPr lang="en-ZA" sz="1200" dirty="0">
                        <a:solidFill>
                          <a:schemeClr val="bg1">
                            <a:lumMod val="50000"/>
                          </a:schemeClr>
                        </a:solidFill>
                        <a:latin typeface="Calibri" panose="020F0502020204030204" pitchFamily="34" charset="0"/>
                        <a:cs typeface="Calibri" panose="020F0502020204030204" pitchFamily="34" charset="0"/>
                      </a:endParaRPr>
                    </a:p>
                  </a:txBody>
                  <a:tcPr/>
                </a:tc>
                <a:tc>
                  <a:txBody>
                    <a:bodyPr/>
                    <a:lstStyle/>
                    <a:p>
                      <a:r>
                        <a:rPr lang="en-ZA" sz="1200" dirty="0">
                          <a:solidFill>
                            <a:schemeClr val="bg1">
                              <a:lumMod val="50000"/>
                            </a:schemeClr>
                          </a:solidFill>
                          <a:latin typeface="Calibri" panose="020F0502020204030204" pitchFamily="34" charset="0"/>
                          <a:cs typeface="Calibri" panose="020F0502020204030204" pitchFamily="34" charset="0"/>
                        </a:rPr>
                        <a:t>Technicians</a:t>
                      </a:r>
                    </a:p>
                  </a:txBody>
                  <a:tcPr/>
                </a:tc>
                <a:extLst>
                  <a:ext uri="{0D108BD9-81ED-4DB2-BD59-A6C34878D82A}">
                    <a16:rowId xmlns:a16="http://schemas.microsoft.com/office/drawing/2014/main" val="3416290431"/>
                  </a:ext>
                </a:extLst>
              </a:tr>
            </a:tbl>
          </a:graphicData>
        </a:graphic>
      </p:graphicFrame>
      <p:sp>
        <p:nvSpPr>
          <p:cNvPr id="4" name="TextBox 3"/>
          <p:cNvSpPr txBox="1"/>
          <p:nvPr/>
        </p:nvSpPr>
        <p:spPr>
          <a:xfrm>
            <a:off x="11203375" y="220449"/>
            <a:ext cx="418704" cy="369332"/>
          </a:xfrm>
          <a:prstGeom prst="rect">
            <a:avLst/>
          </a:prstGeom>
          <a:solidFill>
            <a:schemeClr val="tx2"/>
          </a:solidFill>
          <a:ln>
            <a:solidFill>
              <a:schemeClr val="tx2"/>
            </a:solid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ZA" dirty="0">
                <a:solidFill>
                  <a:srgbClr val="006DA3"/>
                </a:solidFill>
              </a:rPr>
              <a:t>15</a:t>
            </a:r>
          </a:p>
        </p:txBody>
      </p:sp>
    </p:spTree>
    <p:extLst>
      <p:ext uri="{BB962C8B-B14F-4D97-AF65-F5344CB8AC3E}">
        <p14:creationId xmlns:p14="http://schemas.microsoft.com/office/powerpoint/2010/main" val="16232700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ox &amp; logo">
  <a:themeElements>
    <a:clrScheme name="Telkom Foundation">
      <a:dk1>
        <a:srgbClr val="000000"/>
      </a:dk1>
      <a:lt1>
        <a:srgbClr val="A2AAAD"/>
      </a:lt1>
      <a:dk2>
        <a:srgbClr val="FFFFFF"/>
      </a:dk2>
      <a:lt2>
        <a:srgbClr val="0083C2"/>
      </a:lt2>
      <a:accent1>
        <a:srgbClr val="0083C2"/>
      </a:accent1>
      <a:accent2>
        <a:srgbClr val="84BD00"/>
      </a:accent2>
      <a:accent3>
        <a:srgbClr val="84329B"/>
      </a:accent3>
      <a:accent4>
        <a:srgbClr val="D61526"/>
      </a:accent4>
      <a:accent5>
        <a:srgbClr val="FFC72C"/>
      </a:accent5>
      <a:accent6>
        <a:srgbClr val="01ABAB"/>
      </a:accent6>
      <a:hlink>
        <a:srgbClr val="0083C2"/>
      </a:hlink>
      <a:folHlink>
        <a:srgbClr val="75818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lkom" id="{B3AE62E5-2F67-44C5-A790-FDD31C7859A6}" vid="{61AE2C37-3124-4131-B4BB-F9BE75F8F38B}"/>
    </a:ext>
  </a:extLst>
</a:theme>
</file>

<file path=ppt/theme/theme10.xml><?xml version="1.0" encoding="utf-8"?>
<a:theme xmlns:a="http://schemas.openxmlformats.org/drawingml/2006/main" name="7_Box &amp; logo">
  <a:themeElements>
    <a:clrScheme name="Telkom Foundation">
      <a:dk1>
        <a:srgbClr val="000000"/>
      </a:dk1>
      <a:lt1>
        <a:srgbClr val="A2AAAD"/>
      </a:lt1>
      <a:dk2>
        <a:srgbClr val="FFFFFF"/>
      </a:dk2>
      <a:lt2>
        <a:srgbClr val="0083C2"/>
      </a:lt2>
      <a:accent1>
        <a:srgbClr val="0083C2"/>
      </a:accent1>
      <a:accent2>
        <a:srgbClr val="84BD00"/>
      </a:accent2>
      <a:accent3>
        <a:srgbClr val="84329B"/>
      </a:accent3>
      <a:accent4>
        <a:srgbClr val="D61526"/>
      </a:accent4>
      <a:accent5>
        <a:srgbClr val="FFC72C"/>
      </a:accent5>
      <a:accent6>
        <a:srgbClr val="01ABAB"/>
      </a:accent6>
      <a:hlink>
        <a:srgbClr val="0083C2"/>
      </a:hlink>
      <a:folHlink>
        <a:srgbClr val="75818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lkom" id="{B3AE62E5-2F67-44C5-A790-FDD31C7859A6}" vid="{61AE2C37-3124-4131-B4BB-F9BE75F8F38B}"/>
    </a:ext>
  </a:extLst>
</a:theme>
</file>

<file path=ppt/theme/theme11.xml><?xml version="1.0" encoding="utf-8"?>
<a:theme xmlns:a="http://schemas.openxmlformats.org/drawingml/2006/main" name="13_Box &amp; logo">
  <a:themeElements>
    <a:clrScheme name="Telkom Foundation">
      <a:dk1>
        <a:srgbClr val="000000"/>
      </a:dk1>
      <a:lt1>
        <a:srgbClr val="A2AAAD"/>
      </a:lt1>
      <a:dk2>
        <a:srgbClr val="FFFFFF"/>
      </a:dk2>
      <a:lt2>
        <a:srgbClr val="0083C2"/>
      </a:lt2>
      <a:accent1>
        <a:srgbClr val="0083C2"/>
      </a:accent1>
      <a:accent2>
        <a:srgbClr val="84BD00"/>
      </a:accent2>
      <a:accent3>
        <a:srgbClr val="84329B"/>
      </a:accent3>
      <a:accent4>
        <a:srgbClr val="D61526"/>
      </a:accent4>
      <a:accent5>
        <a:srgbClr val="FFC72C"/>
      </a:accent5>
      <a:accent6>
        <a:srgbClr val="01ABAB"/>
      </a:accent6>
      <a:hlink>
        <a:srgbClr val="0083C2"/>
      </a:hlink>
      <a:folHlink>
        <a:srgbClr val="75818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lkom" id="{B3AE62E5-2F67-44C5-A790-FDD31C7859A6}" vid="{61AE2C37-3124-4131-B4BB-F9BE75F8F38B}"/>
    </a:ext>
  </a:extLst>
</a:theme>
</file>

<file path=ppt/theme/theme12.xml><?xml version="1.0" encoding="utf-8"?>
<a:theme xmlns:a="http://schemas.openxmlformats.org/drawingml/2006/main" name="132_Box &amp; logo">
  <a:themeElements>
    <a:clrScheme name="Telkom Foundation">
      <a:dk1>
        <a:srgbClr val="000000"/>
      </a:dk1>
      <a:lt1>
        <a:srgbClr val="A2AAAD"/>
      </a:lt1>
      <a:dk2>
        <a:srgbClr val="FFFFFF"/>
      </a:dk2>
      <a:lt2>
        <a:srgbClr val="0083C2"/>
      </a:lt2>
      <a:accent1>
        <a:srgbClr val="0083C2"/>
      </a:accent1>
      <a:accent2>
        <a:srgbClr val="84BD00"/>
      </a:accent2>
      <a:accent3>
        <a:srgbClr val="84329B"/>
      </a:accent3>
      <a:accent4>
        <a:srgbClr val="D61526"/>
      </a:accent4>
      <a:accent5>
        <a:srgbClr val="FFC72C"/>
      </a:accent5>
      <a:accent6>
        <a:srgbClr val="01ABAB"/>
      </a:accent6>
      <a:hlink>
        <a:srgbClr val="0083C2"/>
      </a:hlink>
      <a:folHlink>
        <a:srgbClr val="75818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lkom" id="{B3AE62E5-2F67-44C5-A790-FDD31C7859A6}" vid="{61AE2C37-3124-4131-B4BB-F9BE75F8F38B}"/>
    </a:ext>
  </a:extLst>
</a:theme>
</file>

<file path=ppt/theme/theme13.xml><?xml version="1.0" encoding="utf-8"?>
<a:theme xmlns:a="http://schemas.openxmlformats.org/drawingml/2006/main" name="Telkom">
  <a:themeElements>
    <a:clrScheme name="Telkom Foundation">
      <a:dk1>
        <a:srgbClr val="000000"/>
      </a:dk1>
      <a:lt1>
        <a:srgbClr val="A2AAAD"/>
      </a:lt1>
      <a:dk2>
        <a:srgbClr val="FFFFFF"/>
      </a:dk2>
      <a:lt2>
        <a:srgbClr val="0083C2"/>
      </a:lt2>
      <a:accent1>
        <a:srgbClr val="0083C2"/>
      </a:accent1>
      <a:accent2>
        <a:srgbClr val="84BD00"/>
      </a:accent2>
      <a:accent3>
        <a:srgbClr val="84329B"/>
      </a:accent3>
      <a:accent4>
        <a:srgbClr val="D61526"/>
      </a:accent4>
      <a:accent5>
        <a:srgbClr val="FFC72C"/>
      </a:accent5>
      <a:accent6>
        <a:srgbClr val="01ABAB"/>
      </a:accent6>
      <a:hlink>
        <a:srgbClr val="0083C2"/>
      </a:hlink>
      <a:folHlink>
        <a:srgbClr val="75818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lkom" id="{B3AE62E5-2F67-44C5-A790-FDD31C7859A6}" vid="{61AE2C37-3124-4131-B4BB-F9BE75F8F38B}"/>
    </a:ext>
  </a:extLst>
</a:theme>
</file>

<file path=ppt/theme/theme14.xml><?xml version="1.0" encoding="utf-8"?>
<a:theme xmlns:a="http://schemas.openxmlformats.org/drawingml/2006/main" name="Titles &amp; Dividers">
  <a:themeElements>
    <a:clrScheme name="Gyro">
      <a:dk1>
        <a:srgbClr val="000000"/>
      </a:dk1>
      <a:lt1>
        <a:srgbClr val="D8DADE"/>
      </a:lt1>
      <a:dk2>
        <a:srgbClr val="000000"/>
      </a:dk2>
      <a:lt2>
        <a:srgbClr val="FFFFFF"/>
      </a:lt2>
      <a:accent1>
        <a:srgbClr val="FE5000"/>
      </a:accent1>
      <a:accent2>
        <a:srgbClr val="3D444C"/>
      </a:accent2>
      <a:accent3>
        <a:srgbClr val="94A5AF"/>
      </a:accent3>
      <a:accent4>
        <a:srgbClr val="65696F"/>
      </a:accent4>
      <a:accent5>
        <a:srgbClr val="B2B5BB"/>
      </a:accent5>
      <a:accent6>
        <a:srgbClr val="D8DADE"/>
      </a:accent6>
      <a:hlink>
        <a:srgbClr val="3D444C"/>
      </a:hlink>
      <a:folHlink>
        <a:srgbClr val="8B8F96"/>
      </a:folHlink>
    </a:clrScheme>
    <a:fontScheme name="Custom 5">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3_Solid Blue w White strip">
  <a:themeElements>
    <a:clrScheme name="Telkom Corporate">
      <a:dk1>
        <a:srgbClr val="000000"/>
      </a:dk1>
      <a:lt1>
        <a:srgbClr val="FFFFFF"/>
      </a:lt1>
      <a:dk2>
        <a:srgbClr val="008FD3"/>
      </a:dk2>
      <a:lt2>
        <a:srgbClr val="BBBFC3"/>
      </a:lt2>
      <a:accent1>
        <a:srgbClr val="009F4D"/>
      </a:accent1>
      <a:accent2>
        <a:srgbClr val="86CEE1"/>
      </a:accent2>
      <a:accent3>
        <a:srgbClr val="0061A1"/>
      </a:accent3>
      <a:accent4>
        <a:srgbClr val="E50040"/>
      </a:accent4>
      <a:accent5>
        <a:srgbClr val="DDDE3A"/>
      </a:accent5>
      <a:accent6>
        <a:srgbClr val="E0006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Telkom">
  <a:themeElements>
    <a:clrScheme name="Telkom Foundation">
      <a:dk1>
        <a:srgbClr val="000000"/>
      </a:dk1>
      <a:lt1>
        <a:srgbClr val="A2AAAD"/>
      </a:lt1>
      <a:dk2>
        <a:srgbClr val="FFFFFF"/>
      </a:dk2>
      <a:lt2>
        <a:srgbClr val="0083C2"/>
      </a:lt2>
      <a:accent1>
        <a:srgbClr val="0083C2"/>
      </a:accent1>
      <a:accent2>
        <a:srgbClr val="84BD00"/>
      </a:accent2>
      <a:accent3>
        <a:srgbClr val="84329B"/>
      </a:accent3>
      <a:accent4>
        <a:srgbClr val="D61526"/>
      </a:accent4>
      <a:accent5>
        <a:srgbClr val="FFC72C"/>
      </a:accent5>
      <a:accent6>
        <a:srgbClr val="01ABAB"/>
      </a:accent6>
      <a:hlink>
        <a:srgbClr val="0083C2"/>
      </a:hlink>
      <a:folHlink>
        <a:srgbClr val="75818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lkom" id="{B3AE62E5-2F67-44C5-A790-FDD31C7859A6}" vid="{61AE2C37-3124-4131-B4BB-F9BE75F8F38B}"/>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go">
  <a:themeElements>
    <a:clrScheme name="Telkom Foundation">
      <a:dk1>
        <a:srgbClr val="000000"/>
      </a:dk1>
      <a:lt1>
        <a:srgbClr val="A2AAAD"/>
      </a:lt1>
      <a:dk2>
        <a:srgbClr val="FFFFFF"/>
      </a:dk2>
      <a:lt2>
        <a:srgbClr val="0083C2"/>
      </a:lt2>
      <a:accent1>
        <a:srgbClr val="0083C2"/>
      </a:accent1>
      <a:accent2>
        <a:srgbClr val="84BD00"/>
      </a:accent2>
      <a:accent3>
        <a:srgbClr val="84329B"/>
      </a:accent3>
      <a:accent4>
        <a:srgbClr val="D61526"/>
      </a:accent4>
      <a:accent5>
        <a:srgbClr val="FFC72C"/>
      </a:accent5>
      <a:accent6>
        <a:srgbClr val="01ABAB"/>
      </a:accent6>
      <a:hlink>
        <a:srgbClr val="0083C2"/>
      </a:hlink>
      <a:folHlink>
        <a:srgbClr val="75818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lkom" id="{B3AE62E5-2F67-44C5-A790-FDD31C7859A6}" vid="{61AE2C37-3124-4131-B4BB-F9BE75F8F38B}"/>
    </a:ext>
  </a:extLst>
</a:theme>
</file>

<file path=ppt/theme/theme3.xml><?xml version="1.0" encoding="utf-8"?>
<a:theme xmlns:a="http://schemas.openxmlformats.org/drawingml/2006/main" name="Blank">
  <a:themeElements>
    <a:clrScheme name="Telkom Foundation">
      <a:dk1>
        <a:srgbClr val="000000"/>
      </a:dk1>
      <a:lt1>
        <a:srgbClr val="A2AAAD"/>
      </a:lt1>
      <a:dk2>
        <a:srgbClr val="FFFFFF"/>
      </a:dk2>
      <a:lt2>
        <a:srgbClr val="0083C2"/>
      </a:lt2>
      <a:accent1>
        <a:srgbClr val="0083C2"/>
      </a:accent1>
      <a:accent2>
        <a:srgbClr val="84BD00"/>
      </a:accent2>
      <a:accent3>
        <a:srgbClr val="84329B"/>
      </a:accent3>
      <a:accent4>
        <a:srgbClr val="D61526"/>
      </a:accent4>
      <a:accent5>
        <a:srgbClr val="FFC72C"/>
      </a:accent5>
      <a:accent6>
        <a:srgbClr val="01ABAB"/>
      </a:accent6>
      <a:hlink>
        <a:srgbClr val="0083C2"/>
      </a:hlink>
      <a:folHlink>
        <a:srgbClr val="75818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lkom" id="{B3AE62E5-2F67-44C5-A790-FDD31C7859A6}" vid="{61AE2C37-3124-4131-B4BB-F9BE75F8F38B}"/>
    </a:ext>
  </a:extLst>
</a:theme>
</file>

<file path=ppt/theme/theme4.xml><?xml version="1.0" encoding="utf-8"?>
<a:theme xmlns:a="http://schemas.openxmlformats.org/drawingml/2006/main" name="6_Top Wordmark device">
  <a:themeElements>
    <a:clrScheme name="Telkom 2014 Set 1">
      <a:dk1>
        <a:srgbClr val="000000"/>
      </a:dk1>
      <a:lt1>
        <a:srgbClr val="FFFFFF"/>
      </a:lt1>
      <a:dk2>
        <a:srgbClr val="0083C3"/>
      </a:dk2>
      <a:lt2>
        <a:srgbClr val="FFFFFF"/>
      </a:lt2>
      <a:accent1>
        <a:srgbClr val="919D9D"/>
      </a:accent1>
      <a:accent2>
        <a:srgbClr val="8A8D8F"/>
      </a:accent2>
      <a:accent3>
        <a:srgbClr val="C4D600"/>
      </a:accent3>
      <a:accent4>
        <a:srgbClr val="CE0058"/>
      </a:accent4>
      <a:accent5>
        <a:srgbClr val="00B140"/>
      </a:accent5>
      <a:accent6>
        <a:srgbClr val="FA461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9050">
          <a:solidFill>
            <a:schemeClr val="accent1"/>
          </a:solidFill>
        </a:ln>
      </a:spPr>
      <a:bodyPr rtlCol="0" anchor="ctr"/>
      <a:lstStyle>
        <a:defPPr algn="ctr">
          <a:defRPr sz="1600" dirty="0">
            <a:solidFill>
              <a:schemeClr val="bg2"/>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a:solidFill>
              <a:schemeClr val="tx2"/>
            </a:solidFill>
          </a:defRPr>
        </a:defPPr>
      </a:lstStyle>
    </a:txDef>
  </a:objectDefaults>
  <a:extraClrSchemeLst/>
</a:theme>
</file>

<file path=ppt/theme/theme5.xml><?xml version="1.0" encoding="utf-8"?>
<a:theme xmlns:a="http://schemas.openxmlformats.org/drawingml/2006/main" name="1_Box &amp; logo">
  <a:themeElements>
    <a:clrScheme name="Telkom Foundation">
      <a:dk1>
        <a:srgbClr val="000000"/>
      </a:dk1>
      <a:lt1>
        <a:srgbClr val="A2AAAD"/>
      </a:lt1>
      <a:dk2>
        <a:srgbClr val="FFFFFF"/>
      </a:dk2>
      <a:lt2>
        <a:srgbClr val="0083C2"/>
      </a:lt2>
      <a:accent1>
        <a:srgbClr val="0083C2"/>
      </a:accent1>
      <a:accent2>
        <a:srgbClr val="84BD00"/>
      </a:accent2>
      <a:accent3>
        <a:srgbClr val="84329B"/>
      </a:accent3>
      <a:accent4>
        <a:srgbClr val="D61526"/>
      </a:accent4>
      <a:accent5>
        <a:srgbClr val="FFC72C"/>
      </a:accent5>
      <a:accent6>
        <a:srgbClr val="01ABAB"/>
      </a:accent6>
      <a:hlink>
        <a:srgbClr val="0083C2"/>
      </a:hlink>
      <a:folHlink>
        <a:srgbClr val="75818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lkom" id="{B3AE62E5-2F67-44C5-A790-FDD31C7859A6}" vid="{61AE2C37-3124-4131-B4BB-F9BE75F8F38B}"/>
    </a:ext>
  </a:extLst>
</a:theme>
</file>

<file path=ppt/theme/theme6.xml><?xml version="1.0" encoding="utf-8"?>
<a:theme xmlns:a="http://schemas.openxmlformats.org/drawingml/2006/main" name="2_Box &amp; logo">
  <a:themeElements>
    <a:clrScheme name="Telkom Foundation">
      <a:dk1>
        <a:srgbClr val="000000"/>
      </a:dk1>
      <a:lt1>
        <a:srgbClr val="A2AAAD"/>
      </a:lt1>
      <a:dk2>
        <a:srgbClr val="FFFFFF"/>
      </a:dk2>
      <a:lt2>
        <a:srgbClr val="0083C2"/>
      </a:lt2>
      <a:accent1>
        <a:srgbClr val="0083C2"/>
      </a:accent1>
      <a:accent2>
        <a:srgbClr val="84BD00"/>
      </a:accent2>
      <a:accent3>
        <a:srgbClr val="84329B"/>
      </a:accent3>
      <a:accent4>
        <a:srgbClr val="D61526"/>
      </a:accent4>
      <a:accent5>
        <a:srgbClr val="FFC72C"/>
      </a:accent5>
      <a:accent6>
        <a:srgbClr val="01ABAB"/>
      </a:accent6>
      <a:hlink>
        <a:srgbClr val="0083C2"/>
      </a:hlink>
      <a:folHlink>
        <a:srgbClr val="75818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lkom" id="{B3AE62E5-2F67-44C5-A790-FDD31C7859A6}" vid="{61AE2C37-3124-4131-B4BB-F9BE75F8F38B}"/>
    </a:ext>
  </a:extLst>
</a:theme>
</file>

<file path=ppt/theme/theme7.xml><?xml version="1.0" encoding="utf-8"?>
<a:theme xmlns:a="http://schemas.openxmlformats.org/drawingml/2006/main" name="3_Box &amp; logo">
  <a:themeElements>
    <a:clrScheme name="Telkom Foundation">
      <a:dk1>
        <a:srgbClr val="000000"/>
      </a:dk1>
      <a:lt1>
        <a:srgbClr val="A2AAAD"/>
      </a:lt1>
      <a:dk2>
        <a:srgbClr val="FFFFFF"/>
      </a:dk2>
      <a:lt2>
        <a:srgbClr val="0083C2"/>
      </a:lt2>
      <a:accent1>
        <a:srgbClr val="0083C2"/>
      </a:accent1>
      <a:accent2>
        <a:srgbClr val="84BD00"/>
      </a:accent2>
      <a:accent3>
        <a:srgbClr val="84329B"/>
      </a:accent3>
      <a:accent4>
        <a:srgbClr val="D61526"/>
      </a:accent4>
      <a:accent5>
        <a:srgbClr val="FFC72C"/>
      </a:accent5>
      <a:accent6>
        <a:srgbClr val="01ABAB"/>
      </a:accent6>
      <a:hlink>
        <a:srgbClr val="0083C2"/>
      </a:hlink>
      <a:folHlink>
        <a:srgbClr val="75818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lkom" id="{B3AE62E5-2F67-44C5-A790-FDD31C7859A6}" vid="{61AE2C37-3124-4131-B4BB-F9BE75F8F38B}"/>
    </a:ext>
  </a:extLst>
</a:theme>
</file>

<file path=ppt/theme/theme8.xml><?xml version="1.0" encoding="utf-8"?>
<a:theme xmlns:a="http://schemas.openxmlformats.org/drawingml/2006/main" name="5_Box &amp; logo">
  <a:themeElements>
    <a:clrScheme name="Telkom Foundation">
      <a:dk1>
        <a:srgbClr val="000000"/>
      </a:dk1>
      <a:lt1>
        <a:srgbClr val="A2AAAD"/>
      </a:lt1>
      <a:dk2>
        <a:srgbClr val="FFFFFF"/>
      </a:dk2>
      <a:lt2>
        <a:srgbClr val="0083C2"/>
      </a:lt2>
      <a:accent1>
        <a:srgbClr val="0083C2"/>
      </a:accent1>
      <a:accent2>
        <a:srgbClr val="84BD00"/>
      </a:accent2>
      <a:accent3>
        <a:srgbClr val="84329B"/>
      </a:accent3>
      <a:accent4>
        <a:srgbClr val="D61526"/>
      </a:accent4>
      <a:accent5>
        <a:srgbClr val="FFC72C"/>
      </a:accent5>
      <a:accent6>
        <a:srgbClr val="01ABAB"/>
      </a:accent6>
      <a:hlink>
        <a:srgbClr val="0083C2"/>
      </a:hlink>
      <a:folHlink>
        <a:srgbClr val="75818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lkom" id="{B3AE62E5-2F67-44C5-A790-FDD31C7859A6}" vid="{61AE2C37-3124-4131-B4BB-F9BE75F8F38B}"/>
    </a:ext>
  </a:extLst>
</a:theme>
</file>

<file path=ppt/theme/theme9.xml><?xml version="1.0" encoding="utf-8"?>
<a:theme xmlns:a="http://schemas.openxmlformats.org/drawingml/2006/main" name="6_Box &amp; logo">
  <a:themeElements>
    <a:clrScheme name="Telkom Foundation">
      <a:dk1>
        <a:srgbClr val="000000"/>
      </a:dk1>
      <a:lt1>
        <a:srgbClr val="A2AAAD"/>
      </a:lt1>
      <a:dk2>
        <a:srgbClr val="FFFFFF"/>
      </a:dk2>
      <a:lt2>
        <a:srgbClr val="0083C2"/>
      </a:lt2>
      <a:accent1>
        <a:srgbClr val="0083C2"/>
      </a:accent1>
      <a:accent2>
        <a:srgbClr val="84BD00"/>
      </a:accent2>
      <a:accent3>
        <a:srgbClr val="84329B"/>
      </a:accent3>
      <a:accent4>
        <a:srgbClr val="D61526"/>
      </a:accent4>
      <a:accent5>
        <a:srgbClr val="FFC72C"/>
      </a:accent5>
      <a:accent6>
        <a:srgbClr val="01ABAB"/>
      </a:accent6>
      <a:hlink>
        <a:srgbClr val="0083C2"/>
      </a:hlink>
      <a:folHlink>
        <a:srgbClr val="75818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lkom" id="{B3AE62E5-2F67-44C5-A790-FDD31C7859A6}" vid="{61AE2C37-3124-4131-B4BB-F9BE75F8F38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D82F9C8632D49891953D5CC73A88F" ma:contentTypeVersion="0" ma:contentTypeDescription="Create a new document." ma:contentTypeScope="" ma:versionID="4523d3896420ce8b3535b9d6b116b59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98D848-436B-431A-BDEA-113873850E2A}">
  <ds:schemaRefs>
    <ds:schemaRef ds:uri="http://purl.org/dc/elements/1.1/"/>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D03CA2FA-5530-4642-A5D7-2D0D8BBB71D7}">
  <ds:schemaRefs>
    <ds:schemaRef ds:uri="http://schemas.microsoft.com/sharepoint/v3/contenttype/forms"/>
  </ds:schemaRefs>
</ds:datastoreItem>
</file>

<file path=customXml/itemProps3.xml><?xml version="1.0" encoding="utf-8"?>
<ds:datastoreItem xmlns:ds="http://schemas.openxmlformats.org/officeDocument/2006/customXml" ds:itemID="{9B531370-0D9B-4036-B61A-A4CDFCF32C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Telkom</Template>
  <TotalTime>55497</TotalTime>
  <Words>1635</Words>
  <Application>Microsoft Office PowerPoint</Application>
  <PresentationFormat>Widescreen</PresentationFormat>
  <Paragraphs>274</Paragraphs>
  <Slides>12</Slides>
  <Notes>1</Notes>
  <HiddenSlides>0</HiddenSlides>
  <MMClips>0</MMClips>
  <ScaleCrop>false</ScaleCrop>
  <HeadingPairs>
    <vt:vector size="8" baseType="variant">
      <vt:variant>
        <vt:lpstr>Fonts Used</vt:lpstr>
      </vt:variant>
      <vt:variant>
        <vt:i4>10</vt:i4>
      </vt:variant>
      <vt:variant>
        <vt:lpstr>Theme</vt:lpstr>
      </vt:variant>
      <vt:variant>
        <vt:i4>16</vt:i4>
      </vt:variant>
      <vt:variant>
        <vt:lpstr>Embedded OLE Servers</vt:lpstr>
      </vt:variant>
      <vt:variant>
        <vt:i4>1</vt:i4>
      </vt:variant>
      <vt:variant>
        <vt:lpstr>Slide Titles</vt:lpstr>
      </vt:variant>
      <vt:variant>
        <vt:i4>12</vt:i4>
      </vt:variant>
    </vt:vector>
  </HeadingPairs>
  <TitlesOfParts>
    <vt:vector size="39" baseType="lpstr">
      <vt:lpstr>MS PGothic</vt:lpstr>
      <vt:lpstr>Arial</vt:lpstr>
      <vt:lpstr>Calibri</vt:lpstr>
      <vt:lpstr>Century Gothic</vt:lpstr>
      <vt:lpstr>Franklin Gothic Demi Cond</vt:lpstr>
      <vt:lpstr>Segoe UI</vt:lpstr>
      <vt:lpstr>Source Sans Pro</vt:lpstr>
      <vt:lpstr>Tahoma</vt:lpstr>
      <vt:lpstr>Times New Roman</vt:lpstr>
      <vt:lpstr>Wingdings</vt:lpstr>
      <vt:lpstr>Box &amp; logo</vt:lpstr>
      <vt:lpstr>Logo</vt:lpstr>
      <vt:lpstr>Blank</vt:lpstr>
      <vt:lpstr>6_Top Wordmark device</vt:lpstr>
      <vt:lpstr>1_Box &amp; logo</vt:lpstr>
      <vt:lpstr>2_Box &amp; logo</vt:lpstr>
      <vt:lpstr>3_Box &amp; logo</vt:lpstr>
      <vt:lpstr>5_Box &amp; logo</vt:lpstr>
      <vt:lpstr>6_Box &amp; logo</vt:lpstr>
      <vt:lpstr>7_Box &amp; logo</vt:lpstr>
      <vt:lpstr>13_Box &amp; logo</vt:lpstr>
      <vt:lpstr>132_Box &amp; logo</vt:lpstr>
      <vt:lpstr>Telkom</vt:lpstr>
      <vt:lpstr>Titles &amp; Dividers</vt:lpstr>
      <vt:lpstr>3_Solid Blue w White strip</vt:lpstr>
      <vt:lpstr>4_Telkom</vt:lpstr>
      <vt:lpstr>think-cell Slide</vt:lpstr>
      <vt:lpstr>Contractor Safety Stand-down   “Together making a visible safety difference”   </vt:lpstr>
      <vt:lpstr>Background</vt:lpstr>
      <vt:lpstr>What can we do to ensure we are working together to make a difference?</vt:lpstr>
      <vt:lpstr>What can we do to ensure we are working together to make a difference…………</vt:lpstr>
      <vt:lpstr>Expectations Going Forward</vt:lpstr>
      <vt:lpstr>Background - Changing the culture: Zero is attainable!</vt:lpstr>
      <vt:lpstr>Root causes – Why?</vt:lpstr>
      <vt:lpstr> Telkom’s safety performance – Why?</vt:lpstr>
      <vt:lpstr>Quick Wins</vt:lpstr>
      <vt:lpstr>Quick Wins</vt:lpstr>
      <vt:lpstr>Telkom Safety Golden Rules  ( addressing top 5 risks)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16x9 - PPTX</dc:title>
  <dc:creator>Telkom</dc:creator>
  <cp:lastModifiedBy>Sello Malomane (S)</cp:lastModifiedBy>
  <cp:revision>1174</cp:revision>
  <cp:lastPrinted>2018-06-25T13:34:58Z</cp:lastPrinted>
  <dcterms:created xsi:type="dcterms:W3CDTF">2015-09-15T08:03:45Z</dcterms:created>
  <dcterms:modified xsi:type="dcterms:W3CDTF">2018-09-05T10:03:50Z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ductCatalogItemCategory">
    <vt:lpwstr>23;#PowerPoint Template|f727f58b-4bfe-4468-8e22-86798505eab6</vt:lpwstr>
  </property>
  <property fmtid="{D5CDD505-2E9C-101B-9397-08002B2CF9AE}" pid="3" name="Division">
    <vt:lpwstr>2;#Telkom|4361eac9-b2dc-4e42-a1dd-977c48d71f13</vt:lpwstr>
  </property>
  <property fmtid="{D5CDD505-2E9C-101B-9397-08002B2CF9AE}" pid="4" name="ContentTypeId">
    <vt:lpwstr>0x0101005F0D82F9C8632D49891953D5CC73A88F</vt:lpwstr>
  </property>
</Properties>
</file>